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Days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MHdBTHvdNcZcccSJN5gUo/7nF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9B22C3-F572-4CD2-BF08-A4188159CAE4}">
  <a:tblStyle styleId="{119B22C3-F572-4CD2-BF08-A4188159CA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Days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697b4ccd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g3697b4ccd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ω0(t) y ω1(t) son las probabilidades (pesos) de las clases 0 y 1, respectivamente, separadas por el umbral 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μ0(t) y μ1(t) son las medias de los niveles de gris de las clases 0 y 1, respectivamente.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3d112a4b12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33d112a4b12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697b4ccd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3697b4ccd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6a22f4b29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36a22f4b29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6a22f4b29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36a22f4b29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697b4ccd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3697b4ccd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d112a4b12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3d112a4b12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6a461eb9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4" name="Google Shape;1124;g36a461eb9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6a461eb9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g36a461eb9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6a9b11f5d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36a9b11f5d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6a9b11f5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36a9b11f5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6a461eb9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6a461eb9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6a5ef5bd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g36a5ef5bd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6a5ef5bd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36a5ef5bd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6a5ef5bd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g36a5ef5bd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6a22f4b2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g36a22f4b2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6a22f4b29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g36a22f4b29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6a461eb9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6a461eb9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3d112a4b1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3d112a4b1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3d112a4b1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33d112a4b1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3d112a4b1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33d112a4b1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3d112a4b1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33d112a4b1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3d112a4b12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33d112a4b12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3d112a4b12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33d112a4b12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3d112a4b12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33d112a4b12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1" name="Google Shape;11;p4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4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4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4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4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4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4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4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4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4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4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4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4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4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4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4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4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4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4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4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4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4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4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4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4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4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7" name="Google Shape;37;p43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38" name="Google Shape;38;p43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39" name="Google Shape;39;p4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4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43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45" name="Google Shape;45;p4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50;p43"/>
          <p:cNvSpPr txBox="1"/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1" name="Google Shape;51;p43"/>
          <p:cNvSpPr txBox="1"/>
          <p:nvPr>
            <p:ph idx="1" type="subTitle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52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88" name="Google Shape;388;p52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52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52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52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52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52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2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2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2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2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52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52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52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52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52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52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52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52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52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52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52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52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2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2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52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52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4" name="Google Shape;414;p52"/>
          <p:cNvGrpSpPr/>
          <p:nvPr/>
        </p:nvGrpSpPr>
        <p:grpSpPr>
          <a:xfrm>
            <a:off x="626050" y="427300"/>
            <a:ext cx="8197400" cy="4593725"/>
            <a:chOff x="-280802" y="20880"/>
            <a:chExt cx="10622522" cy="5952734"/>
          </a:xfrm>
        </p:grpSpPr>
        <p:sp>
          <p:nvSpPr>
            <p:cNvPr id="415" name="Google Shape;415;p52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52"/>
          <p:cNvGrpSpPr/>
          <p:nvPr/>
        </p:nvGrpSpPr>
        <p:grpSpPr>
          <a:xfrm>
            <a:off x="473650" y="274900"/>
            <a:ext cx="8197400" cy="4593725"/>
            <a:chOff x="-280802" y="20880"/>
            <a:chExt cx="10622522" cy="5952734"/>
          </a:xfrm>
        </p:grpSpPr>
        <p:sp>
          <p:nvSpPr>
            <p:cNvPr id="421" name="Google Shape;421;p52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52"/>
          <p:cNvSpPr txBox="1"/>
          <p:nvPr>
            <p:ph idx="1" type="subTitle"/>
          </p:nvPr>
        </p:nvSpPr>
        <p:spPr>
          <a:xfrm>
            <a:off x="896750" y="249575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7" name="Google Shape;427;p52"/>
          <p:cNvSpPr txBox="1"/>
          <p:nvPr>
            <p:ph idx="2" type="subTitle"/>
          </p:nvPr>
        </p:nvSpPr>
        <p:spPr>
          <a:xfrm>
            <a:off x="3419244" y="249575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52"/>
          <p:cNvSpPr txBox="1"/>
          <p:nvPr>
            <p:ph idx="3" type="subTitle"/>
          </p:nvPr>
        </p:nvSpPr>
        <p:spPr>
          <a:xfrm>
            <a:off x="5941745" y="249575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9" name="Google Shape;429;p52"/>
          <p:cNvSpPr txBox="1"/>
          <p:nvPr>
            <p:ph idx="4" type="subTitle"/>
          </p:nvPr>
        </p:nvSpPr>
        <p:spPr>
          <a:xfrm>
            <a:off x="896750" y="375090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52"/>
          <p:cNvSpPr txBox="1"/>
          <p:nvPr>
            <p:ph idx="5" type="subTitle"/>
          </p:nvPr>
        </p:nvSpPr>
        <p:spPr>
          <a:xfrm>
            <a:off x="3419250" y="375090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1" name="Google Shape;431;p52"/>
          <p:cNvSpPr txBox="1"/>
          <p:nvPr>
            <p:ph idx="6" type="subTitle"/>
          </p:nvPr>
        </p:nvSpPr>
        <p:spPr>
          <a:xfrm>
            <a:off x="5941750" y="3750909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2" name="Google Shape;432;p52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5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36" name="Google Shape;436;p5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5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5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5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5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5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5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5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5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5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5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5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5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9" name="Google Shape;449;p5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0" name="Google Shape;450;p5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1" name="Google Shape;451;p5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2" name="Google Shape;452;p5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3" name="Google Shape;453;p5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4" name="Google Shape;454;p5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5" name="Google Shape;455;p5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5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5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8" name="Google Shape;458;p5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5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5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5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2" name="Google Shape;462;p53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463" name="Google Shape;463;p53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464" name="Google Shape;464;p5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9" name="Google Shape;469;p53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470" name="Google Shape;470;p5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5" name="Google Shape;475;p53"/>
          <p:cNvSpPr txBox="1"/>
          <p:nvPr>
            <p:ph type="title"/>
          </p:nvPr>
        </p:nvSpPr>
        <p:spPr>
          <a:xfrm>
            <a:off x="2496625" y="879900"/>
            <a:ext cx="57510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6" name="Google Shape;47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79" name="Google Shape;479;p5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0" name="Google Shape;480;p5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1" name="Google Shape;481;p5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5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3" name="Google Shape;483;p5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5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5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" name="Google Shape;486;p5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7" name="Google Shape;487;p5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5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5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5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5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5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5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5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5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5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5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5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5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5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5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5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5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5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05" name="Google Shape;505;p54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506" name="Google Shape;506;p54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507" name="Google Shape;507;p5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2" name="Google Shape;512;p54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513" name="Google Shape;513;p5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8" name="Google Shape;518;p54"/>
          <p:cNvSpPr txBox="1"/>
          <p:nvPr>
            <p:ph hasCustomPrompt="1" type="title"/>
          </p:nvPr>
        </p:nvSpPr>
        <p:spPr>
          <a:xfrm>
            <a:off x="1880700" y="1752675"/>
            <a:ext cx="5382600" cy="1504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9" name="Google Shape;519;p54"/>
          <p:cNvSpPr txBox="1"/>
          <p:nvPr>
            <p:ph idx="1" type="subTitle"/>
          </p:nvPr>
        </p:nvSpPr>
        <p:spPr>
          <a:xfrm>
            <a:off x="1880700" y="3422100"/>
            <a:ext cx="5382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0" name="Google Shape;52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5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23" name="Google Shape;523;p5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5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5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5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7" name="Google Shape;527;p5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8" name="Google Shape;528;p5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9" name="Google Shape;529;p5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5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p5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2" name="Google Shape;532;p5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p5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4" name="Google Shape;534;p5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5" name="Google Shape;535;p5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6" name="Google Shape;536;p5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p5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p5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p5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0" name="Google Shape;540;p5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p5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5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5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5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5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5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5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8" name="Google Shape;548;p5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49" name="Google Shape;549;p55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550" name="Google Shape;550;p55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551" name="Google Shape;551;p5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55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557" name="Google Shape;557;p5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2" name="Google Shape;562;p55"/>
          <p:cNvSpPr txBox="1"/>
          <p:nvPr>
            <p:ph type="title"/>
          </p:nvPr>
        </p:nvSpPr>
        <p:spPr>
          <a:xfrm>
            <a:off x="2347938" y="7851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3" name="Google Shape;563;p55"/>
          <p:cNvSpPr txBox="1"/>
          <p:nvPr>
            <p:ph idx="1" type="subTitle"/>
          </p:nvPr>
        </p:nvSpPr>
        <p:spPr>
          <a:xfrm>
            <a:off x="2347900" y="1881324"/>
            <a:ext cx="44481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55"/>
          <p:cNvSpPr txBox="1"/>
          <p:nvPr/>
        </p:nvSpPr>
        <p:spPr>
          <a:xfrm>
            <a:off x="2099100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8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5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68" name="Google Shape;568;p5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9" name="Google Shape;569;p5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0" name="Google Shape;570;p5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p5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p5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p5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5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5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5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5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5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9" name="Google Shape;579;p5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5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5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p5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3" name="Google Shape;583;p5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5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5" name="Google Shape;585;p5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6" name="Google Shape;586;p5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5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5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5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5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5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5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5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94" name="Google Shape;594;p56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595" name="Google Shape;595;p56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596" name="Google Shape;596;p5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p56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602" name="Google Shape;602;p5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7" name="Google Shape;607;p56"/>
          <p:cNvSpPr txBox="1"/>
          <p:nvPr>
            <p:ph idx="1" type="body"/>
          </p:nvPr>
        </p:nvSpPr>
        <p:spPr>
          <a:xfrm>
            <a:off x="896875" y="1978550"/>
            <a:ext cx="36756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itter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08" name="Google Shape;608;p56"/>
          <p:cNvSpPr txBox="1"/>
          <p:nvPr>
            <p:ph idx="2" type="body"/>
          </p:nvPr>
        </p:nvSpPr>
        <p:spPr>
          <a:xfrm>
            <a:off x="4572419" y="1978550"/>
            <a:ext cx="36756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9" name="Google Shape;609;p56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0" name="Google Shape;61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9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57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13" name="Google Shape;613;p57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p57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p57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6" name="Google Shape;616;p57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57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8" name="Google Shape;618;p57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9" name="Google Shape;619;p57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0" name="Google Shape;620;p57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1" name="Google Shape;621;p57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2" name="Google Shape;622;p57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3" name="Google Shape;623;p57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57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57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57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57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57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57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57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57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57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57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57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57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6" name="Google Shape;636;p57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57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57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39" name="Google Shape;639;p57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640" name="Google Shape;640;p57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641" name="Google Shape;641;p5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57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647" name="Google Shape;647;p5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2" name="Google Shape;652;p57"/>
          <p:cNvSpPr txBox="1"/>
          <p:nvPr>
            <p:ph idx="1" type="body"/>
          </p:nvPr>
        </p:nvSpPr>
        <p:spPr>
          <a:xfrm>
            <a:off x="896875" y="1978550"/>
            <a:ext cx="36756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itter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53" name="Google Shape;653;p57"/>
          <p:cNvSpPr txBox="1"/>
          <p:nvPr>
            <p:ph idx="2" type="body"/>
          </p:nvPr>
        </p:nvSpPr>
        <p:spPr>
          <a:xfrm>
            <a:off x="4572419" y="1978550"/>
            <a:ext cx="36756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4" name="Google Shape;654;p57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5" name="Google Shape;65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61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58" name="Google Shape;658;p61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9" name="Google Shape;659;p61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0" name="Google Shape;660;p61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1" name="Google Shape;661;p61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2" name="Google Shape;662;p61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3" name="Google Shape;663;p61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4" name="Google Shape;664;p61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5" name="Google Shape;665;p61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6" name="Google Shape;666;p61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7" name="Google Shape;667;p61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61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61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61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61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61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61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61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61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6" name="Google Shape;676;p61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Google Shape;677;p61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8" name="Google Shape;678;p61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9" name="Google Shape;679;p61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0" name="Google Shape;680;p61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1" name="Google Shape;681;p61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2" name="Google Shape;682;p61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3" name="Google Shape;683;p61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84" name="Google Shape;684;p61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685" name="Google Shape;685;p61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686" name="Google Shape;686;p61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1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1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61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61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61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692" name="Google Shape;692;p61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1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1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7" name="Google Shape;697;p61"/>
          <p:cNvSpPr txBox="1"/>
          <p:nvPr>
            <p:ph idx="1" type="body"/>
          </p:nvPr>
        </p:nvSpPr>
        <p:spPr>
          <a:xfrm>
            <a:off x="720000" y="1514050"/>
            <a:ext cx="77040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8" name="Google Shape;698;p61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9" name="Google Shape;69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6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704" name="Google Shape;704;p6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5" name="Google Shape;705;p6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6" name="Google Shape;706;p6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7" name="Google Shape;707;p6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8" name="Google Shape;708;p6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9" name="Google Shape;709;p6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0" name="Google Shape;710;p6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p6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p6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3" name="Google Shape;713;p6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4" name="Google Shape;714;p6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5" name="Google Shape;715;p6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6" name="Google Shape;716;p6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7" name="Google Shape;717;p6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8" name="Google Shape;718;p6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9" name="Google Shape;719;p6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0" name="Google Shape;720;p6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1" name="Google Shape;721;p6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2" name="Google Shape;722;p6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3" name="Google Shape;723;p6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4" name="Google Shape;724;p6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5" name="Google Shape;725;p6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6" name="Google Shape;726;p6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" name="Google Shape;727;p6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8" name="Google Shape;728;p6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9" name="Google Shape;729;p6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30" name="Google Shape;730;p63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731" name="Google Shape;731;p63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732" name="Google Shape;732;p6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7" name="Google Shape;737;p63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738" name="Google Shape;738;p6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6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6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6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3" name="Google Shape;743;p63"/>
          <p:cNvGrpSpPr/>
          <p:nvPr/>
        </p:nvGrpSpPr>
        <p:grpSpPr>
          <a:xfrm>
            <a:off x="7359432" y="819682"/>
            <a:ext cx="1132711" cy="1645293"/>
            <a:chOff x="7359432" y="819682"/>
            <a:chExt cx="1132711" cy="1645293"/>
          </a:xfrm>
        </p:grpSpPr>
        <p:sp>
          <p:nvSpPr>
            <p:cNvPr id="744" name="Google Shape;744;p63"/>
            <p:cNvSpPr/>
            <p:nvPr/>
          </p:nvSpPr>
          <p:spPr>
            <a:xfrm rot="3600003">
              <a:off x="7508612" y="974409"/>
              <a:ext cx="834351" cy="826229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3"/>
            <p:cNvSpPr/>
            <p:nvPr/>
          </p:nvSpPr>
          <p:spPr>
            <a:xfrm rot="3600020">
              <a:off x="7893347" y="1918241"/>
              <a:ext cx="465027" cy="460495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6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749" name="Google Shape;749;p6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0" name="Google Shape;750;p6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1" name="Google Shape;751;p6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2" name="Google Shape;752;p6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3" name="Google Shape;753;p6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4" name="Google Shape;754;p6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5" name="Google Shape;755;p6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6" name="Google Shape;756;p6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7" name="Google Shape;757;p6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8" name="Google Shape;758;p6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9" name="Google Shape;759;p6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p6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1" name="Google Shape;761;p6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6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3" name="Google Shape;763;p6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4" name="Google Shape;764;p6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5" name="Google Shape;765;p6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6" name="Google Shape;766;p6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7" name="Google Shape;767;p6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8" name="Google Shape;768;p6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9" name="Google Shape;769;p6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0" name="Google Shape;770;p6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1" name="Google Shape;771;p6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2" name="Google Shape;772;p6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3" name="Google Shape;773;p6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4" name="Google Shape;774;p6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75" name="Google Shape;775;p64"/>
          <p:cNvGrpSpPr/>
          <p:nvPr/>
        </p:nvGrpSpPr>
        <p:grpSpPr>
          <a:xfrm>
            <a:off x="626050" y="427300"/>
            <a:ext cx="8197400" cy="4593725"/>
            <a:chOff x="-280802" y="20880"/>
            <a:chExt cx="10622522" cy="5952734"/>
          </a:xfrm>
        </p:grpSpPr>
        <p:sp>
          <p:nvSpPr>
            <p:cNvPr id="776" name="Google Shape;776;p64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4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4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4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4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64"/>
          <p:cNvGrpSpPr/>
          <p:nvPr/>
        </p:nvGrpSpPr>
        <p:grpSpPr>
          <a:xfrm>
            <a:off x="473650" y="274900"/>
            <a:ext cx="8197400" cy="4593725"/>
            <a:chOff x="-280802" y="20880"/>
            <a:chExt cx="10622522" cy="5952734"/>
          </a:xfrm>
        </p:grpSpPr>
        <p:sp>
          <p:nvSpPr>
            <p:cNvPr id="782" name="Google Shape;782;p64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4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4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4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4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64"/>
          <p:cNvGrpSpPr/>
          <p:nvPr/>
        </p:nvGrpSpPr>
        <p:grpSpPr>
          <a:xfrm>
            <a:off x="7527566" y="3702226"/>
            <a:ext cx="1212401" cy="1240945"/>
            <a:chOff x="8264880" y="1119240"/>
            <a:chExt cx="1865520" cy="1909440"/>
          </a:xfrm>
        </p:grpSpPr>
        <p:sp>
          <p:nvSpPr>
            <p:cNvPr id="788" name="Google Shape;788;p64"/>
            <p:cNvSpPr/>
            <p:nvPr/>
          </p:nvSpPr>
          <p:spPr>
            <a:xfrm>
              <a:off x="9336240" y="2202840"/>
              <a:ext cx="190080" cy="199080"/>
            </a:xfrm>
            <a:custGeom>
              <a:rect b="b" l="l" r="r" t="t"/>
              <a:pathLst>
                <a:path extrusionOk="0" h="553" w="528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4"/>
            <p:cNvSpPr/>
            <p:nvPr/>
          </p:nvSpPr>
          <p:spPr>
            <a:xfrm>
              <a:off x="9298800" y="2167200"/>
              <a:ext cx="264960" cy="270360"/>
            </a:xfrm>
            <a:custGeom>
              <a:rect b="b" l="l" r="r" t="t"/>
              <a:pathLst>
                <a:path extrusionOk="0" h="751" w="736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4"/>
            <p:cNvSpPr/>
            <p:nvPr/>
          </p:nvSpPr>
          <p:spPr>
            <a:xfrm>
              <a:off x="9428400" y="2303640"/>
              <a:ext cx="702000" cy="725040"/>
            </a:xfrm>
            <a:custGeom>
              <a:rect b="b" l="l" r="r" t="t"/>
              <a:pathLst>
                <a:path extrusionOk="0" h="2014" w="195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4"/>
            <p:cNvSpPr/>
            <p:nvPr/>
          </p:nvSpPr>
          <p:spPr>
            <a:xfrm>
              <a:off x="9428400" y="2483280"/>
              <a:ext cx="702000" cy="545400"/>
            </a:xfrm>
            <a:custGeom>
              <a:rect b="b" l="l" r="r" t="t"/>
              <a:pathLst>
                <a:path extrusionOk="0" h="1515" w="195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4"/>
            <p:cNvSpPr/>
            <p:nvPr/>
          </p:nvSpPr>
          <p:spPr>
            <a:xfrm>
              <a:off x="8338680" y="1193040"/>
              <a:ext cx="1150920" cy="1151280"/>
            </a:xfrm>
            <a:custGeom>
              <a:rect b="b" l="l" r="r" t="t"/>
              <a:pathLst>
                <a:path extrusionOk="0" h="3198" w="3197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4"/>
            <p:cNvSpPr/>
            <p:nvPr/>
          </p:nvSpPr>
          <p:spPr>
            <a:xfrm>
              <a:off x="8264880" y="1119240"/>
              <a:ext cx="1298880" cy="1298520"/>
            </a:xfrm>
            <a:custGeom>
              <a:rect b="b" l="l" r="r" t="t"/>
              <a:pathLst>
                <a:path extrusionOk="0" h="3607" w="3608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rgbClr val="FCB1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5" name="Google Shape;55;p4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4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4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4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4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4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4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4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4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4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4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4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4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4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4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4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4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4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4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4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4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4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4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4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4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4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1" name="Google Shape;81;p44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82" name="Google Shape;82;p44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83" name="Google Shape;83;p4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" name="Google Shape;88;p44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89" name="Google Shape;89;p4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4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" name="Google Shape;94;p44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4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98" name="Google Shape;98;p4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4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4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4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4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4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4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4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4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4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4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4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4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4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4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4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4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4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4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4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4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4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4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4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4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4" name="Google Shape;124;p45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125" name="Google Shape;125;p45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126" name="Google Shape;126;p4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45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132" name="Google Shape;132;p4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" name="Google Shape;137;p45"/>
          <p:cNvSpPr txBox="1"/>
          <p:nvPr>
            <p:ph idx="1" type="subTitle"/>
          </p:nvPr>
        </p:nvSpPr>
        <p:spPr>
          <a:xfrm>
            <a:off x="1908800" y="2496427"/>
            <a:ext cx="23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5"/>
          <p:cNvSpPr txBox="1"/>
          <p:nvPr>
            <p:ph idx="2" type="subTitle"/>
          </p:nvPr>
        </p:nvSpPr>
        <p:spPr>
          <a:xfrm>
            <a:off x="5687849" y="2496427"/>
            <a:ext cx="23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5"/>
          <p:cNvSpPr txBox="1"/>
          <p:nvPr>
            <p:ph idx="3" type="subTitle"/>
          </p:nvPr>
        </p:nvSpPr>
        <p:spPr>
          <a:xfrm>
            <a:off x="1908800" y="3861677"/>
            <a:ext cx="23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5"/>
          <p:cNvSpPr txBox="1"/>
          <p:nvPr>
            <p:ph idx="4" type="subTitle"/>
          </p:nvPr>
        </p:nvSpPr>
        <p:spPr>
          <a:xfrm>
            <a:off x="5687849" y="3861677"/>
            <a:ext cx="23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5"/>
          <p:cNvSpPr txBox="1"/>
          <p:nvPr>
            <p:ph type="title"/>
          </p:nvPr>
        </p:nvSpPr>
        <p:spPr>
          <a:xfrm>
            <a:off x="1074761" y="1987721"/>
            <a:ext cx="7335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2" name="Google Shape;142;p45"/>
          <p:cNvSpPr txBox="1"/>
          <p:nvPr>
            <p:ph idx="5" type="title"/>
          </p:nvPr>
        </p:nvSpPr>
        <p:spPr>
          <a:xfrm>
            <a:off x="1074761" y="3351821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" name="Google Shape;143;p45"/>
          <p:cNvSpPr txBox="1"/>
          <p:nvPr>
            <p:ph idx="6" type="title"/>
          </p:nvPr>
        </p:nvSpPr>
        <p:spPr>
          <a:xfrm>
            <a:off x="4853776" y="1988358"/>
            <a:ext cx="731400" cy="446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" name="Google Shape;144;p45"/>
          <p:cNvSpPr txBox="1"/>
          <p:nvPr>
            <p:ph idx="7" type="title"/>
          </p:nvPr>
        </p:nvSpPr>
        <p:spPr>
          <a:xfrm>
            <a:off x="4853776" y="3351822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45"/>
          <p:cNvSpPr txBox="1"/>
          <p:nvPr>
            <p:ph idx="8" type="subTitle"/>
          </p:nvPr>
        </p:nvSpPr>
        <p:spPr>
          <a:xfrm>
            <a:off x="1908800" y="1856989"/>
            <a:ext cx="238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45"/>
          <p:cNvSpPr txBox="1"/>
          <p:nvPr>
            <p:ph idx="9" type="subTitle"/>
          </p:nvPr>
        </p:nvSpPr>
        <p:spPr>
          <a:xfrm>
            <a:off x="1908800" y="3222339"/>
            <a:ext cx="238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45"/>
          <p:cNvSpPr txBox="1"/>
          <p:nvPr>
            <p:ph idx="13" type="subTitle"/>
          </p:nvPr>
        </p:nvSpPr>
        <p:spPr>
          <a:xfrm>
            <a:off x="5687849" y="1856989"/>
            <a:ext cx="238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45"/>
          <p:cNvSpPr txBox="1"/>
          <p:nvPr>
            <p:ph idx="14" type="subTitle"/>
          </p:nvPr>
        </p:nvSpPr>
        <p:spPr>
          <a:xfrm>
            <a:off x="5687849" y="3222336"/>
            <a:ext cx="238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45"/>
          <p:cNvSpPr txBox="1"/>
          <p:nvPr>
            <p:ph idx="15"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4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53" name="Google Shape;153;p4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4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4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4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4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4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4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4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4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4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4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4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4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4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4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4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4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4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4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4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4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4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4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4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4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4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9" name="Google Shape;179;p46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180" name="Google Shape;180;p46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181" name="Google Shape;181;p4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46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187" name="Google Shape;187;p4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2" name="Google Shape;192;p46"/>
          <p:cNvSpPr txBox="1"/>
          <p:nvPr>
            <p:ph idx="1" type="subTitle"/>
          </p:nvPr>
        </p:nvSpPr>
        <p:spPr>
          <a:xfrm>
            <a:off x="896400" y="1812275"/>
            <a:ext cx="3550800" cy="26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6"/>
          <p:cNvSpPr txBox="1"/>
          <p:nvPr>
            <p:ph idx="2" type="subTitle"/>
          </p:nvPr>
        </p:nvSpPr>
        <p:spPr>
          <a:xfrm>
            <a:off x="4696925" y="1812275"/>
            <a:ext cx="3550800" cy="26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6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47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98" name="Google Shape;198;p47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47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47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47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47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47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47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47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47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47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47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47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47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47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47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47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47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47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47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47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47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47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47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47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47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47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4" name="Google Shape;224;p47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225" name="Google Shape;225;p47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226" name="Google Shape;226;p4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47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232" name="Google Shape;232;p4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47"/>
          <p:cNvSpPr txBox="1"/>
          <p:nvPr>
            <p:ph type="title"/>
          </p:nvPr>
        </p:nvSpPr>
        <p:spPr>
          <a:xfrm>
            <a:off x="1320400" y="2101475"/>
            <a:ext cx="3946800" cy="148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8" name="Google Shape;238;p47"/>
          <p:cNvSpPr txBox="1"/>
          <p:nvPr>
            <p:ph idx="2" type="title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9" name="Google Shape;239;p47"/>
          <p:cNvSpPr txBox="1"/>
          <p:nvPr>
            <p:ph idx="1" type="subTitle"/>
          </p:nvPr>
        </p:nvSpPr>
        <p:spPr>
          <a:xfrm>
            <a:off x="1320400" y="3589700"/>
            <a:ext cx="3946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48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243" name="Google Shape;243;p48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48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48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48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48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48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48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48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48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48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48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48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48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48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48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48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48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48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48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48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48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48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48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48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48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48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9" name="Google Shape;269;p48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270" name="Google Shape;270;p48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271" name="Google Shape;271;p4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" name="Google Shape;276;p48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277" name="Google Shape;277;p4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4381025" y="1970075"/>
            <a:ext cx="3867000" cy="24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48"/>
          <p:cNvSpPr/>
          <p:nvPr>
            <p:ph idx="2" type="pic"/>
          </p:nvPr>
        </p:nvSpPr>
        <p:spPr>
          <a:xfrm>
            <a:off x="896750" y="1970075"/>
            <a:ext cx="3217500" cy="249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8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5" name="Google Shape;28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4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288" name="Google Shape;288;p4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4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4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4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4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4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4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4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4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4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4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4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4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4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4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4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4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4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p4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p4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8" name="Google Shape;308;p4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9" name="Google Shape;309;p4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0" name="Google Shape;310;p4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1" name="Google Shape;311;p4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4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4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4" name="Google Shape;314;p49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315" name="Google Shape;315;p49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316" name="Google Shape;316;p4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49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322" name="Google Shape;322;p4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7" name="Google Shape;327;p49"/>
          <p:cNvSpPr txBox="1"/>
          <p:nvPr>
            <p:ph idx="1" type="subTitle"/>
          </p:nvPr>
        </p:nvSpPr>
        <p:spPr>
          <a:xfrm>
            <a:off x="896050" y="3513003"/>
            <a:ext cx="2193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9"/>
          <p:cNvSpPr txBox="1"/>
          <p:nvPr>
            <p:ph idx="2" type="subTitle"/>
          </p:nvPr>
        </p:nvSpPr>
        <p:spPr>
          <a:xfrm>
            <a:off x="3475500" y="2889603"/>
            <a:ext cx="2193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9"/>
          <p:cNvSpPr txBox="1"/>
          <p:nvPr>
            <p:ph idx="3" type="subTitle"/>
          </p:nvPr>
        </p:nvSpPr>
        <p:spPr>
          <a:xfrm>
            <a:off x="6054950" y="3513003"/>
            <a:ext cx="2193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9"/>
          <p:cNvSpPr txBox="1"/>
          <p:nvPr>
            <p:ph idx="4" type="subTitle"/>
          </p:nvPr>
        </p:nvSpPr>
        <p:spPr>
          <a:xfrm>
            <a:off x="896050" y="3185475"/>
            <a:ext cx="2193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5" type="subTitle"/>
          </p:nvPr>
        </p:nvSpPr>
        <p:spPr>
          <a:xfrm>
            <a:off x="6054950" y="3185475"/>
            <a:ext cx="2193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6" type="subTitle"/>
          </p:nvPr>
        </p:nvSpPr>
        <p:spPr>
          <a:xfrm>
            <a:off x="3475500" y="2563000"/>
            <a:ext cx="2193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4" name="Google Shape;33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50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37" name="Google Shape;337;p50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50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50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50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50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50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50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50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50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50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50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50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50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50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50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50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50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50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50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50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50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50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50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50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50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50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3" name="Google Shape;363;p50"/>
          <p:cNvGrpSpPr/>
          <p:nvPr/>
        </p:nvGrpSpPr>
        <p:grpSpPr>
          <a:xfrm>
            <a:off x="473650" y="274900"/>
            <a:ext cx="8349800" cy="4746125"/>
            <a:chOff x="473650" y="274900"/>
            <a:chExt cx="8349800" cy="4746125"/>
          </a:xfrm>
        </p:grpSpPr>
        <p:grpSp>
          <p:nvGrpSpPr>
            <p:cNvPr id="364" name="Google Shape;364;p50"/>
            <p:cNvGrpSpPr/>
            <p:nvPr/>
          </p:nvGrpSpPr>
          <p:grpSpPr>
            <a:xfrm>
              <a:off x="626050" y="427300"/>
              <a:ext cx="8197400" cy="4593725"/>
              <a:chOff x="-280802" y="20880"/>
              <a:chExt cx="10622522" cy="5952734"/>
            </a:xfrm>
          </p:grpSpPr>
          <p:sp>
            <p:nvSpPr>
              <p:cNvPr id="365" name="Google Shape;365;p50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0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0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0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0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50"/>
            <p:cNvGrpSpPr/>
            <p:nvPr/>
          </p:nvGrpSpPr>
          <p:grpSpPr>
            <a:xfrm>
              <a:off x="473650" y="274900"/>
              <a:ext cx="8197400" cy="4593725"/>
              <a:chOff x="-280802" y="20880"/>
              <a:chExt cx="10622522" cy="5952734"/>
            </a:xfrm>
          </p:grpSpPr>
          <p:sp>
            <p:nvSpPr>
              <p:cNvPr id="371" name="Google Shape;371;p50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0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0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0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0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6" name="Google Shape;376;p50"/>
          <p:cNvSpPr txBox="1"/>
          <p:nvPr>
            <p:ph idx="1" type="subTitle"/>
          </p:nvPr>
        </p:nvSpPr>
        <p:spPr>
          <a:xfrm>
            <a:off x="1290750" y="2873142"/>
            <a:ext cx="2907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7" name="Google Shape;377;p50"/>
          <p:cNvSpPr txBox="1"/>
          <p:nvPr>
            <p:ph idx="2" type="subTitle"/>
          </p:nvPr>
        </p:nvSpPr>
        <p:spPr>
          <a:xfrm>
            <a:off x="4945625" y="2873142"/>
            <a:ext cx="2907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50"/>
          <p:cNvSpPr txBox="1"/>
          <p:nvPr>
            <p:ph idx="3" type="subTitle"/>
          </p:nvPr>
        </p:nvSpPr>
        <p:spPr>
          <a:xfrm>
            <a:off x="1290750" y="3182195"/>
            <a:ext cx="2907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0"/>
          <p:cNvSpPr txBox="1"/>
          <p:nvPr>
            <p:ph idx="4" type="subTitle"/>
          </p:nvPr>
        </p:nvSpPr>
        <p:spPr>
          <a:xfrm>
            <a:off x="4945625" y="3182195"/>
            <a:ext cx="2907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0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/>
          <p:nvPr>
            <p:ph idx="2" type="pic"/>
          </p:nvPr>
        </p:nvSpPr>
        <p:spPr>
          <a:xfrm>
            <a:off x="-125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1"/>
          <p:cNvSpPr txBox="1"/>
          <p:nvPr>
            <p:ph type="title"/>
          </p:nvPr>
        </p:nvSpPr>
        <p:spPr>
          <a:xfrm>
            <a:off x="713225" y="539500"/>
            <a:ext cx="7717500" cy="693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i="0" sz="3000" u="none" cap="none" strike="noStrik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"/>
          <p:cNvSpPr txBox="1"/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Generando datos reducidos de </a:t>
            </a:r>
            <a:r>
              <a:rPr lang="en" sz="3800"/>
              <a:t>entrenamiento</a:t>
            </a:r>
            <a:endParaRPr sz="3800"/>
          </a:p>
        </p:txBody>
      </p:sp>
      <p:sp>
        <p:nvSpPr>
          <p:cNvPr id="800" name="Google Shape;800;p1"/>
          <p:cNvSpPr txBox="1"/>
          <p:nvPr>
            <p:ph idx="1" type="subTitle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m</a:t>
            </a:r>
            <a:r>
              <a:rPr lang="en" sz="1500"/>
              <a:t>ediante técnicas inteligentes para deep learning</a:t>
            </a:r>
            <a:endParaRPr sz="1500"/>
          </a:p>
        </p:txBody>
      </p:sp>
      <p:grpSp>
        <p:nvGrpSpPr>
          <p:cNvPr id="801" name="Google Shape;801;p1"/>
          <p:cNvGrpSpPr/>
          <p:nvPr/>
        </p:nvGrpSpPr>
        <p:grpSpPr>
          <a:xfrm>
            <a:off x="139544" y="-233231"/>
            <a:ext cx="8897898" cy="5075960"/>
            <a:chOff x="139544" y="-233231"/>
            <a:chExt cx="8897898" cy="5075960"/>
          </a:xfrm>
        </p:grpSpPr>
        <p:grpSp>
          <p:nvGrpSpPr>
            <p:cNvPr id="802" name="Google Shape;802;p1"/>
            <p:cNvGrpSpPr/>
            <p:nvPr/>
          </p:nvGrpSpPr>
          <p:grpSpPr>
            <a:xfrm>
              <a:off x="7825041" y="2013301"/>
              <a:ext cx="1212401" cy="1240945"/>
              <a:chOff x="8264880" y="1119240"/>
              <a:chExt cx="1865520" cy="1909440"/>
            </a:xfrm>
          </p:grpSpPr>
          <p:sp>
            <p:nvSpPr>
              <p:cNvPr id="803" name="Google Shape;803;p1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rect b="b" l="l" r="r" t="t"/>
                <a:pathLst>
                  <a:path extrusionOk="0" h="553" w="528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rect b="b" l="l" r="r" t="t"/>
                <a:pathLst>
                  <a:path extrusionOk="0" h="751" w="736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rect b="b" l="l" r="r" t="t"/>
                <a:pathLst>
                  <a:path extrusionOk="0" h="2014" w="195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rect b="b" l="l" r="r" t="t"/>
                <a:pathLst>
                  <a:path extrusionOk="0" h="1515" w="195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rect b="b" l="l" r="r" t="t"/>
                <a:pathLst>
                  <a:path extrusionOk="0" h="3198" w="3197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rect b="b" l="l" r="r" t="t"/>
                <a:pathLst>
                  <a:path extrusionOk="0" h="3607" w="3608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1"/>
            <p:cNvGrpSpPr/>
            <p:nvPr/>
          </p:nvGrpSpPr>
          <p:grpSpPr>
            <a:xfrm rot="-899905">
              <a:off x="299513" y="3421758"/>
              <a:ext cx="795061" cy="1340934"/>
              <a:chOff x="6814440" y="1026720"/>
              <a:chExt cx="1223280" cy="2063160"/>
            </a:xfrm>
          </p:grpSpPr>
          <p:sp>
            <p:nvSpPr>
              <p:cNvPr id="810" name="Google Shape;810;p1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rect b="b" l="l" r="r" t="t"/>
                <a:pathLst>
                  <a:path extrusionOk="0" h="4374" w="3398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rect b="b" l="l" r="r" t="t"/>
                <a:pathLst>
                  <a:path extrusionOk="0" h="1146" w="1602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rect b="b" l="l" r="r" t="t"/>
                <a:pathLst>
                  <a:path extrusionOk="0" h="1837" w="162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rect b="b" l="l" r="r" t="t"/>
                <a:pathLst>
                  <a:path extrusionOk="0" h="205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800" lIns="90000" spcFirstLastPara="1" rIns="90000" wrap="square" tIns="28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rect b="b" l="l" r="r" t="t"/>
                <a:pathLst>
                  <a:path extrusionOk="0" h="204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425" lIns="90000" spcFirstLastPara="1" rIns="90000" wrap="square" tIns="28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rect b="b" l="l" r="r" t="t"/>
                <a:pathLst>
                  <a:path extrusionOk="0" h="204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425" lIns="90000" spcFirstLastPara="1" rIns="90000" wrap="square" tIns="28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rect b="b" l="l" r="r" t="t"/>
                <a:pathLst>
                  <a:path extrusionOk="0" h="379" w="748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7" name="Google Shape;817;p1"/>
            <p:cNvGrpSpPr/>
            <p:nvPr/>
          </p:nvGrpSpPr>
          <p:grpSpPr>
            <a:xfrm>
              <a:off x="3704573" y="-233231"/>
              <a:ext cx="1408746" cy="850582"/>
              <a:chOff x="3704573" y="-233231"/>
              <a:chExt cx="1408746" cy="850582"/>
            </a:xfrm>
          </p:grpSpPr>
          <p:sp>
            <p:nvSpPr>
              <p:cNvPr id="818" name="Google Shape;818;p1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0" name="Google Shape;820;p1"/>
          <p:cNvSpPr txBox="1"/>
          <p:nvPr/>
        </p:nvSpPr>
        <p:spPr>
          <a:xfrm>
            <a:off x="6477000" y="915775"/>
            <a:ext cx="1770600" cy="460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Haowei Hu</a:t>
            </a:r>
            <a:endParaRPr b="0" i="0" sz="2000" u="none" cap="none" strike="noStrike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821" name="Google Shape;821;p1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697b4ccd51_0_2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Metodologia (Cuantización)</a:t>
            </a:r>
            <a:endParaRPr/>
          </a:p>
        </p:txBody>
      </p:sp>
      <p:grpSp>
        <p:nvGrpSpPr>
          <p:cNvPr id="1032" name="Google Shape;1032;g3697b4ccd51_0_2"/>
          <p:cNvGrpSpPr/>
          <p:nvPr/>
        </p:nvGrpSpPr>
        <p:grpSpPr>
          <a:xfrm>
            <a:off x="322485" y="941338"/>
            <a:ext cx="8782986" cy="2188763"/>
            <a:chOff x="248185" y="1005538"/>
            <a:chExt cx="8782986" cy="2188763"/>
          </a:xfrm>
        </p:grpSpPr>
        <p:sp>
          <p:nvSpPr>
            <p:cNvPr id="1033" name="Google Shape;1033;g3697b4ccd51_0_2"/>
            <p:cNvSpPr/>
            <p:nvPr/>
          </p:nvSpPr>
          <p:spPr>
            <a:xfrm>
              <a:off x="8299775" y="1005538"/>
              <a:ext cx="731396" cy="724280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3697b4ccd51_0_2"/>
            <p:cNvSpPr/>
            <p:nvPr/>
          </p:nvSpPr>
          <p:spPr>
            <a:xfrm>
              <a:off x="248185" y="2733799"/>
              <a:ext cx="465034" cy="460502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35" name="Google Shape;1035;g3697b4ccd51_0_2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6" name="Google Shape;1036;g3697b4ccd51_0_2"/>
          <p:cNvSpPr txBox="1"/>
          <p:nvPr>
            <p:ph idx="4294967295" type="body"/>
          </p:nvPr>
        </p:nvSpPr>
        <p:spPr>
          <a:xfrm>
            <a:off x="1055325" y="1514050"/>
            <a:ext cx="5872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Idea: Reducir información de los datos  </a:t>
            </a:r>
            <a:endParaRPr sz="1600"/>
          </a:p>
        </p:txBody>
      </p:sp>
      <p:sp>
        <p:nvSpPr>
          <p:cNvPr id="1037" name="Google Shape;1037;g3697b4ccd51_0_2"/>
          <p:cNvSpPr txBox="1"/>
          <p:nvPr>
            <p:ph idx="4294967295" type="body"/>
          </p:nvPr>
        </p:nvSpPr>
        <p:spPr>
          <a:xfrm>
            <a:off x="1289950" y="1938325"/>
            <a:ext cx="59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Umbralización de Otsu - </a:t>
            </a:r>
            <a:r>
              <a:rPr lang="en" sz="1200"/>
              <a:t>Encontrar el umbral que separa el fondo del objeto minimizando la varianza intraclase y maximizando la interclase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3697b4ccd51_0_2"/>
          <p:cNvSpPr txBox="1"/>
          <p:nvPr>
            <p:ph idx="4294967295" type="body"/>
          </p:nvPr>
        </p:nvSpPr>
        <p:spPr>
          <a:xfrm>
            <a:off x="1289950" y="2439150"/>
            <a:ext cx="53790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Pasos: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Obtener histograma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calcula la probabilidad y la media para cada posible umbral en el rango de intensidades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busca un umbral que </a:t>
            </a:r>
            <a:r>
              <a:rPr lang="en"/>
              <a:t>maximice</a:t>
            </a:r>
            <a:r>
              <a:rPr lang="en"/>
              <a:t> la varianza entre clases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Binarización</a:t>
            </a:r>
            <a:endParaRPr/>
          </a:p>
        </p:txBody>
      </p:sp>
      <p:pic>
        <p:nvPicPr>
          <p:cNvPr id="1039" name="Google Shape;1039;g3697b4ccd5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850" y="1584674"/>
            <a:ext cx="1706675" cy="12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g3697b4ccd51_0_2"/>
          <p:cNvSpPr txBox="1"/>
          <p:nvPr/>
        </p:nvSpPr>
        <p:spPr>
          <a:xfrm>
            <a:off x="7484125" y="4246725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Original vs Otsu (Wikipedia)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1" name="Google Shape;1041;g3697b4ccd5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850" y="2966738"/>
            <a:ext cx="1706675" cy="1279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3697b4ccd51_0_2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d112a4b12_0_1232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03 - Metodologia (Selección aleatoria)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600"/>
          </a:p>
        </p:txBody>
      </p:sp>
      <p:sp>
        <p:nvSpPr>
          <p:cNvPr id="1048" name="Google Shape;1048;g33d112a4b12_0_1232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9" name="Google Shape;1049;g33d112a4b12_0_1232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0" name="Google Shape;1050;g33d112a4b12_0_1232"/>
          <p:cNvSpPr txBox="1"/>
          <p:nvPr>
            <p:ph idx="4294967295" type="body"/>
          </p:nvPr>
        </p:nvSpPr>
        <p:spPr>
          <a:xfrm>
            <a:off x="1026750" y="1514050"/>
            <a:ext cx="6272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Idea: Seleccionar representaciones para crear subconjuntos</a:t>
            </a:r>
            <a:endParaRPr sz="1600"/>
          </a:p>
        </p:txBody>
      </p:sp>
      <p:sp>
        <p:nvSpPr>
          <p:cNvPr id="1051" name="Google Shape;1051;g33d112a4b12_0_1232"/>
          <p:cNvSpPr txBox="1"/>
          <p:nvPr>
            <p:ph idx="4294967295" type="body"/>
          </p:nvPr>
        </p:nvSpPr>
        <p:spPr>
          <a:xfrm>
            <a:off x="3593175" y="2558450"/>
            <a:ext cx="32886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Pasos: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Indicar % de imágenes a conservar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Seleccionar aleatoriamente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g33d112a4b12_0_1232" title="sampling.gif"/>
          <p:cNvPicPr preferRelativeResize="0"/>
          <p:nvPr/>
        </p:nvPicPr>
        <p:blipFill rotWithShape="1">
          <a:blip r:embed="rId3">
            <a:alphaModFix/>
          </a:blip>
          <a:srcRect b="0" l="0" r="0" t="5078"/>
          <a:stretch/>
        </p:blipFill>
        <p:spPr>
          <a:xfrm>
            <a:off x="1296000" y="2290325"/>
            <a:ext cx="2159624" cy="20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33d112a4b12_0_1232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697b4ccd51_0_16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03 - Metodologia (Selección inteligente)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059" name="Google Shape;1059;g3697b4ccd51_0_16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0" name="Google Shape;1060;g3697b4ccd51_0_16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1" name="Google Shape;1061;g3697b4ccd51_0_16"/>
          <p:cNvSpPr txBox="1"/>
          <p:nvPr>
            <p:ph idx="4294967295" type="body"/>
          </p:nvPr>
        </p:nvSpPr>
        <p:spPr>
          <a:xfrm>
            <a:off x="1343150" y="1514050"/>
            <a:ext cx="58728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Idea: Seleccionar representaciones de forma adecuada </a:t>
            </a:r>
            <a:r>
              <a:rPr lang="en" sz="1600"/>
              <a:t>basándose</a:t>
            </a:r>
            <a:r>
              <a:rPr lang="en" sz="1600"/>
              <a:t> en información, como la  estructura.</a:t>
            </a:r>
            <a:endParaRPr sz="1600"/>
          </a:p>
        </p:txBody>
      </p:sp>
      <p:sp>
        <p:nvSpPr>
          <p:cNvPr id="1062" name="Google Shape;1062;g3697b4ccd51_0_16"/>
          <p:cNvSpPr txBox="1"/>
          <p:nvPr>
            <p:ph idx="4294967295" type="body"/>
          </p:nvPr>
        </p:nvSpPr>
        <p:spPr>
          <a:xfrm>
            <a:off x="1343150" y="2395150"/>
            <a:ext cx="25263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Kmeans sobre histogramas</a:t>
            </a:r>
            <a:endParaRPr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Extraer</a:t>
            </a:r>
            <a:r>
              <a:rPr lang="en" sz="1300"/>
              <a:t> histogramas normalizados.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Aplicar Kmeans.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Seleccionar el centroide. </a:t>
            </a:r>
            <a:endParaRPr sz="1300"/>
          </a:p>
        </p:txBody>
      </p:sp>
      <p:sp>
        <p:nvSpPr>
          <p:cNvPr id="1063" name="Google Shape;1063;g3697b4ccd51_0_16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pic>
        <p:nvPicPr>
          <p:cNvPr id="1064" name="Google Shape;1064;g3697b4ccd5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925" y="2269200"/>
            <a:ext cx="3036925" cy="2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3697b4ccd51_0_16"/>
          <p:cNvSpPr txBox="1"/>
          <p:nvPr/>
        </p:nvSpPr>
        <p:spPr>
          <a:xfrm>
            <a:off x="7080500" y="4214475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(ResearchGate)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6a22f4b295_0_61"/>
          <p:cNvSpPr txBox="1"/>
          <p:nvPr>
            <p:ph type="title"/>
          </p:nvPr>
        </p:nvSpPr>
        <p:spPr>
          <a:xfrm>
            <a:off x="896750" y="941350"/>
            <a:ext cx="759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03 - Metodologia (Selección inteligente)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071" name="Google Shape;1071;g36a22f4b295_0_61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2" name="Google Shape;1072;g36a22f4b295_0_61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3" name="Google Shape;1073;g36a22f4b295_0_61"/>
          <p:cNvSpPr txBox="1"/>
          <p:nvPr>
            <p:ph idx="4294967295" type="body"/>
          </p:nvPr>
        </p:nvSpPr>
        <p:spPr>
          <a:xfrm>
            <a:off x="995175" y="1467450"/>
            <a:ext cx="33516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 Kmeans sobre phash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074" name="Google Shape;1074;g36a22f4b295_0_61"/>
          <p:cNvPicPr preferRelativeResize="0"/>
          <p:nvPr/>
        </p:nvPicPr>
        <p:blipFill rotWithShape="1">
          <a:blip r:embed="rId3">
            <a:alphaModFix/>
          </a:blip>
          <a:srcRect b="0" l="0" r="0" t="28840"/>
          <a:stretch/>
        </p:blipFill>
        <p:spPr>
          <a:xfrm>
            <a:off x="2618038" y="2121025"/>
            <a:ext cx="5915027" cy="2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g36a22f4b295_0_61"/>
          <p:cNvSpPr txBox="1"/>
          <p:nvPr/>
        </p:nvSpPr>
        <p:spPr>
          <a:xfrm>
            <a:off x="7383650" y="4329625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(ResearchGate)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6" name="Google Shape;1076;g36a22f4b295_0_61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077" name="Google Shape;1077;g36a22f4b295_0_61"/>
          <p:cNvSpPr txBox="1"/>
          <p:nvPr>
            <p:ph idx="4294967295" type="body"/>
          </p:nvPr>
        </p:nvSpPr>
        <p:spPr>
          <a:xfrm>
            <a:off x="561350" y="2527350"/>
            <a:ext cx="2325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Calcular el vector binario y normalizar.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Aplicar kmeans.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Elegir representaciones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6a22f4b295_0_46"/>
          <p:cNvSpPr txBox="1"/>
          <p:nvPr>
            <p:ph type="title"/>
          </p:nvPr>
        </p:nvSpPr>
        <p:spPr>
          <a:xfrm>
            <a:off x="896750" y="941350"/>
            <a:ext cx="753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03 - Metodologia (Selección inteligente)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083" name="Google Shape;1083;g36a22f4b295_0_46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4" name="Google Shape;1084;g36a22f4b295_0_46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5" name="Google Shape;1085;g36a22f4b295_0_46"/>
          <p:cNvSpPr txBox="1"/>
          <p:nvPr>
            <p:ph idx="4294967295" type="body"/>
          </p:nvPr>
        </p:nvSpPr>
        <p:spPr>
          <a:xfrm>
            <a:off x="1006150" y="1644800"/>
            <a:ext cx="3927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- Farthest Point Sampling</a:t>
            </a:r>
            <a:endParaRPr sz="1300"/>
          </a:p>
        </p:txBody>
      </p:sp>
      <p:pic>
        <p:nvPicPr>
          <p:cNvPr id="1086" name="Google Shape;1086;g36a22f4b295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750" y="2187500"/>
            <a:ext cx="5772375" cy="1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36a22f4b295_0_46"/>
          <p:cNvSpPr txBox="1"/>
          <p:nvPr/>
        </p:nvSpPr>
        <p:spPr>
          <a:xfrm>
            <a:off x="7484150" y="3832775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(MDPI)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8" name="Google Shape;1088;g36a22f4b295_0_46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089" name="Google Shape;1089;g36a22f4b295_0_46"/>
          <p:cNvSpPr txBox="1"/>
          <p:nvPr>
            <p:ph idx="4294967295" type="body"/>
          </p:nvPr>
        </p:nvSpPr>
        <p:spPr>
          <a:xfrm>
            <a:off x="585675" y="2187500"/>
            <a:ext cx="23400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Inicializar un histograma aleatoriamente.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Iterativamente se escoge una lo más lejano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Repetir hasta obtener el subconjunto 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697b4ccd51_0_24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Metodologia (Selección por redes neuronales)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095" name="Google Shape;1095;g3697b4ccd51_0_24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6" name="Google Shape;1096;g3697b4ccd51_0_24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7" name="Google Shape;1097;g3697b4ccd51_0_24"/>
          <p:cNvSpPr txBox="1"/>
          <p:nvPr>
            <p:ph idx="4294967295" type="body"/>
          </p:nvPr>
        </p:nvSpPr>
        <p:spPr>
          <a:xfrm>
            <a:off x="646825" y="1922550"/>
            <a:ext cx="7200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Idea: Seleccionar representaciones conforme a las relaciones aprendidas dentro de una red neuronal</a:t>
            </a:r>
            <a:endParaRPr sz="1600"/>
          </a:p>
        </p:txBody>
      </p:sp>
      <p:sp>
        <p:nvSpPr>
          <p:cNvPr id="1098" name="Google Shape;1098;g3697b4ccd51_0_24"/>
          <p:cNvSpPr txBox="1"/>
          <p:nvPr>
            <p:ph idx="4294967295" type="body"/>
          </p:nvPr>
        </p:nvSpPr>
        <p:spPr>
          <a:xfrm>
            <a:off x="844925" y="3005475"/>
            <a:ext cx="30099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500"/>
              <a:t>Obtener embeddings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Aplicar kmeans a los embeddings normalizados o usar fps </a:t>
            </a:r>
            <a:endParaRPr sz="1500"/>
          </a:p>
        </p:txBody>
      </p:sp>
      <p:pic>
        <p:nvPicPr>
          <p:cNvPr id="1099" name="Google Shape;1099;g3697b4ccd51_0_24" title="classificationgif.gif"/>
          <p:cNvPicPr preferRelativeResize="0"/>
          <p:nvPr/>
        </p:nvPicPr>
        <p:blipFill rotWithShape="1">
          <a:blip r:embed="rId3">
            <a:alphaModFix/>
          </a:blip>
          <a:srcRect b="0" l="20603" r="0" t="0"/>
          <a:stretch/>
        </p:blipFill>
        <p:spPr>
          <a:xfrm>
            <a:off x="4356001" y="2373000"/>
            <a:ext cx="3491125" cy="23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g3697b4ccd51_0_24"/>
          <p:cNvSpPr txBox="1"/>
          <p:nvPr/>
        </p:nvSpPr>
        <p:spPr>
          <a:xfrm>
            <a:off x="7748900" y="4441300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(Github - grensen)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1" name="Google Shape;1101;g3697b4ccd51_0_24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3d112a4b12_0_1247"/>
          <p:cNvSpPr/>
          <p:nvPr/>
        </p:nvSpPr>
        <p:spPr>
          <a:xfrm rot="8258161">
            <a:off x="7385014" y="2455166"/>
            <a:ext cx="371150" cy="614172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33d112a4b12_0_1247"/>
          <p:cNvSpPr/>
          <p:nvPr/>
        </p:nvSpPr>
        <p:spPr>
          <a:xfrm rot="8258161">
            <a:off x="4611639" y="2607541"/>
            <a:ext cx="371150" cy="614172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33d112a4b12_0_1247"/>
          <p:cNvSpPr/>
          <p:nvPr/>
        </p:nvSpPr>
        <p:spPr>
          <a:xfrm rot="8258161">
            <a:off x="2237539" y="2455166"/>
            <a:ext cx="371150" cy="614172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09" name="Google Shape;1109;g33d112a4b12_0_1247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0" name="Google Shape;1110;g33d112a4b12_0_1247"/>
          <p:cNvSpPr txBox="1"/>
          <p:nvPr>
            <p:ph idx="4294967295" type="body"/>
          </p:nvPr>
        </p:nvSpPr>
        <p:spPr>
          <a:xfrm>
            <a:off x="3315800" y="1256500"/>
            <a:ext cx="235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Destilación - ejemplos:</a:t>
            </a:r>
            <a:endParaRPr sz="1600"/>
          </a:p>
        </p:txBody>
      </p:sp>
      <p:pic>
        <p:nvPicPr>
          <p:cNvPr id="1111" name="Google Shape;1111;g33d112a4b12_0_1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0" y="1421175"/>
            <a:ext cx="1512200" cy="153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33d112a4b12_0_1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075" y="3116875"/>
            <a:ext cx="1512200" cy="16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33d112a4b12_0_1247"/>
          <p:cNvSpPr txBox="1"/>
          <p:nvPr>
            <p:ph idx="4294967295" type="body"/>
          </p:nvPr>
        </p:nvSpPr>
        <p:spPr>
          <a:xfrm rot="3212684">
            <a:off x="2276040" y="2417279"/>
            <a:ext cx="688158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Dest 1%</a:t>
            </a:r>
            <a:endParaRPr sz="600"/>
          </a:p>
        </p:txBody>
      </p:sp>
      <p:pic>
        <p:nvPicPr>
          <p:cNvPr id="1114" name="Google Shape;1114;g33d112a4b12_0_1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775" y="1573000"/>
            <a:ext cx="1430927" cy="16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g33d112a4b12_0_1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9703" y="3190850"/>
            <a:ext cx="1343962" cy="16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33d112a4b12_0_1247"/>
          <p:cNvSpPr txBox="1"/>
          <p:nvPr>
            <p:ph idx="4294967295" type="body"/>
          </p:nvPr>
        </p:nvSpPr>
        <p:spPr>
          <a:xfrm rot="3212536">
            <a:off x="4604831" y="2576482"/>
            <a:ext cx="784040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Dest 0.1%</a:t>
            </a:r>
            <a:endParaRPr sz="600"/>
          </a:p>
        </p:txBody>
      </p:sp>
      <p:pic>
        <p:nvPicPr>
          <p:cNvPr id="1117" name="Google Shape;1117;g33d112a4b12_0_12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4772" y="1539950"/>
            <a:ext cx="1537127" cy="1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g33d112a4b12_0_1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4315" y="3083238"/>
            <a:ext cx="1632465" cy="16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33d112a4b12_0_1247"/>
          <p:cNvSpPr txBox="1"/>
          <p:nvPr>
            <p:ph idx="4294967295" type="body"/>
          </p:nvPr>
        </p:nvSpPr>
        <p:spPr>
          <a:xfrm rot="3212684">
            <a:off x="7396465" y="2417304"/>
            <a:ext cx="688158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Dest 5%</a:t>
            </a:r>
            <a:endParaRPr sz="600"/>
          </a:p>
        </p:txBody>
      </p:sp>
      <p:sp>
        <p:nvSpPr>
          <p:cNvPr id="1120" name="Google Shape;1120;g33d112a4b12_0_1247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121" name="Google Shape;1121;g33d112a4b12_0_1247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" name="Google Shape;1126;g36a461eb97b_0_13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7" name="Google Shape;1127;g36a461eb97b_0_13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28" name="Google Shape;1128;g36a461eb97b_0_13"/>
          <p:cNvSpPr txBox="1"/>
          <p:nvPr>
            <p:ph idx="4294967295" type="body"/>
          </p:nvPr>
        </p:nvSpPr>
        <p:spPr>
          <a:xfrm>
            <a:off x="563375" y="1400325"/>
            <a:ext cx="37509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Destilación - resultados </a:t>
            </a:r>
            <a:r>
              <a:rPr lang="en" sz="1600"/>
              <a:t>en LeNet:</a:t>
            </a:r>
            <a:endParaRPr sz="1600"/>
          </a:p>
        </p:txBody>
      </p:sp>
      <p:sp>
        <p:nvSpPr>
          <p:cNvPr id="1129" name="Google Shape;1129;g36a461eb97b_0_13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graphicFrame>
        <p:nvGraphicFramePr>
          <p:cNvPr id="1130" name="Google Shape;1130;g36a461eb97b_0_13"/>
          <p:cNvGraphicFramePr/>
          <p:nvPr/>
        </p:nvGraphicFramePr>
        <p:xfrm>
          <a:off x="1247950" y="42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662650"/>
                <a:gridCol w="662650"/>
                <a:gridCol w="662650"/>
                <a:gridCol w="662650"/>
              </a:tblGrid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48.000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21.714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10.620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9.814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1" name="Google Shape;1131;g36a461eb97b_0_13"/>
          <p:cNvSpPr txBox="1"/>
          <p:nvPr>
            <p:ph idx="4294967295" type="body"/>
          </p:nvPr>
        </p:nvSpPr>
        <p:spPr>
          <a:xfrm>
            <a:off x="563375" y="4006400"/>
            <a:ext cx="20619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Datos en entrenamiento:</a:t>
            </a:r>
            <a:endParaRPr sz="1300"/>
          </a:p>
        </p:txBody>
      </p:sp>
      <p:graphicFrame>
        <p:nvGraphicFramePr>
          <p:cNvPr id="1132" name="Google Shape;1132;g36a461eb97b_0_13"/>
          <p:cNvGraphicFramePr/>
          <p:nvPr/>
        </p:nvGraphicFramePr>
        <p:xfrm>
          <a:off x="5134400" y="42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662650"/>
                <a:gridCol w="662650"/>
                <a:gridCol w="662650"/>
                <a:gridCol w="662650"/>
              </a:tblGrid>
              <a:tr h="21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40.000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18.670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10.620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8.200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33" name="Google Shape;1133;g36a461eb97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88" y="1788450"/>
            <a:ext cx="3770513" cy="23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g36a461eb97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450" y="1767425"/>
            <a:ext cx="3770501" cy="234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6a461eb97b_0_33"/>
          <p:cNvSpPr/>
          <p:nvPr/>
        </p:nvSpPr>
        <p:spPr>
          <a:xfrm rot="8258161">
            <a:off x="7385014" y="2455166"/>
            <a:ext cx="371150" cy="614172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g36a461eb97b_0_33"/>
          <p:cNvSpPr/>
          <p:nvPr/>
        </p:nvSpPr>
        <p:spPr>
          <a:xfrm rot="8258161">
            <a:off x="4611639" y="2607541"/>
            <a:ext cx="371150" cy="614172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g36a461eb97b_0_33"/>
          <p:cNvSpPr/>
          <p:nvPr/>
        </p:nvSpPr>
        <p:spPr>
          <a:xfrm rot="8258161">
            <a:off x="2237539" y="2455166"/>
            <a:ext cx="371150" cy="614172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2" name="Google Shape;1142;g36a461eb97b_0_33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3" name="Google Shape;1143;g36a461eb97b_0_33"/>
          <p:cNvSpPr txBox="1"/>
          <p:nvPr>
            <p:ph idx="4294967295" type="body"/>
          </p:nvPr>
        </p:nvSpPr>
        <p:spPr>
          <a:xfrm>
            <a:off x="3315800" y="1256500"/>
            <a:ext cx="2352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Cuantización</a:t>
            </a:r>
            <a:r>
              <a:rPr lang="en" sz="1600"/>
              <a:t> - ejemplos:</a:t>
            </a:r>
            <a:endParaRPr sz="1600"/>
          </a:p>
        </p:txBody>
      </p:sp>
      <p:pic>
        <p:nvPicPr>
          <p:cNvPr id="1144" name="Google Shape;1144;g36a461eb97b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0" y="1355300"/>
            <a:ext cx="1512200" cy="16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36a461eb97b_0_33"/>
          <p:cNvSpPr txBox="1"/>
          <p:nvPr>
            <p:ph idx="4294967295" type="body"/>
          </p:nvPr>
        </p:nvSpPr>
        <p:spPr>
          <a:xfrm rot="3212684">
            <a:off x="2385790" y="2463604"/>
            <a:ext cx="688158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Otsu</a:t>
            </a:r>
            <a:endParaRPr sz="600"/>
          </a:p>
        </p:txBody>
      </p:sp>
      <p:pic>
        <p:nvPicPr>
          <p:cNvPr id="1146" name="Google Shape;1146;g36a461eb97b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753" y="1587475"/>
            <a:ext cx="1343962" cy="16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g36a461eb97b_0_33"/>
          <p:cNvSpPr txBox="1"/>
          <p:nvPr>
            <p:ph idx="4294967295" type="body"/>
          </p:nvPr>
        </p:nvSpPr>
        <p:spPr>
          <a:xfrm rot="3212536">
            <a:off x="4604831" y="2576482"/>
            <a:ext cx="784040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/>
              <a:t>Quantize(2)</a:t>
            </a:r>
            <a:endParaRPr sz="600"/>
          </a:p>
        </p:txBody>
      </p:sp>
      <p:pic>
        <p:nvPicPr>
          <p:cNvPr id="1148" name="Google Shape;1148;g36a461eb97b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4065" y="1553825"/>
            <a:ext cx="1632465" cy="16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36a461eb97b_0_33"/>
          <p:cNvSpPr txBox="1"/>
          <p:nvPr>
            <p:ph idx="4294967295" type="body"/>
          </p:nvPr>
        </p:nvSpPr>
        <p:spPr>
          <a:xfrm rot="3212234">
            <a:off x="7347687" y="2514057"/>
            <a:ext cx="928823" cy="308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Quantize(3)</a:t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150" name="Google Shape;1150;g36a461eb97b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300" y="2986600"/>
            <a:ext cx="1702450" cy="17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g36a461eb97b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4448" y="3238950"/>
            <a:ext cx="1512200" cy="15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g36a461eb97b_0_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7400" y="3264400"/>
            <a:ext cx="1458893" cy="14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g36a461eb97b_0_33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154" name="Google Shape;1154;g36a461eb97b_0_33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9" name="Google Shape;1159;g36a9b11f5da_0_25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0" name="Google Shape;1160;g36a9b11f5da_0_25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61" name="Google Shape;1161;g36a9b11f5da_0_25"/>
          <p:cNvSpPr txBox="1"/>
          <p:nvPr>
            <p:ph idx="4294967295" type="body"/>
          </p:nvPr>
        </p:nvSpPr>
        <p:spPr>
          <a:xfrm>
            <a:off x="712800" y="1454100"/>
            <a:ext cx="3536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Impacto cuantización</a:t>
            </a:r>
            <a:endParaRPr sz="1600"/>
          </a:p>
        </p:txBody>
      </p:sp>
      <p:sp>
        <p:nvSpPr>
          <p:cNvPr id="1162" name="Google Shape;1162;g36a9b11f5da_0_25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pic>
        <p:nvPicPr>
          <p:cNvPr id="1163" name="Google Shape;1163;g36a9b11f5d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0143">
            <a:off x="6837598" y="959450"/>
            <a:ext cx="1450251" cy="166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36a9b11f5da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50" y="2486936"/>
            <a:ext cx="76581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g36a9b11f5da_0_25"/>
          <p:cNvSpPr txBox="1"/>
          <p:nvPr/>
        </p:nvSpPr>
        <p:spPr>
          <a:xfrm>
            <a:off x="7484125" y="1979700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(Clipground)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"/>
          <p:cNvSpPr txBox="1"/>
          <p:nvPr>
            <p:ph idx="15" type="title"/>
          </p:nvPr>
        </p:nvSpPr>
        <p:spPr>
          <a:xfrm>
            <a:off x="896400" y="802075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827" name="Google Shape;827;p3"/>
          <p:cNvSpPr txBox="1"/>
          <p:nvPr>
            <p:ph type="title"/>
          </p:nvPr>
        </p:nvSpPr>
        <p:spPr>
          <a:xfrm>
            <a:off x="1073711" y="1672046"/>
            <a:ext cx="7335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8" name="Google Shape;828;p3"/>
          <p:cNvSpPr txBox="1"/>
          <p:nvPr>
            <p:ph idx="5" type="title"/>
          </p:nvPr>
        </p:nvSpPr>
        <p:spPr>
          <a:xfrm>
            <a:off x="1075811" y="2610896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29" name="Google Shape;829;p3"/>
          <p:cNvSpPr txBox="1"/>
          <p:nvPr>
            <p:ph idx="6" type="title"/>
          </p:nvPr>
        </p:nvSpPr>
        <p:spPr>
          <a:xfrm>
            <a:off x="4853776" y="1672658"/>
            <a:ext cx="731400" cy="446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0" name="Google Shape;830;p3"/>
          <p:cNvSpPr txBox="1"/>
          <p:nvPr>
            <p:ph idx="7" type="title"/>
          </p:nvPr>
        </p:nvSpPr>
        <p:spPr>
          <a:xfrm>
            <a:off x="4853776" y="2610897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31" name="Google Shape;831;p3"/>
          <p:cNvSpPr txBox="1"/>
          <p:nvPr>
            <p:ph idx="8" type="subTitle"/>
          </p:nvPr>
        </p:nvSpPr>
        <p:spPr>
          <a:xfrm>
            <a:off x="1945950" y="1681071"/>
            <a:ext cx="2381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832" name="Google Shape;832;p3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3"/>
          <p:cNvSpPr txBox="1"/>
          <p:nvPr>
            <p:ph idx="5" type="title"/>
          </p:nvPr>
        </p:nvSpPr>
        <p:spPr>
          <a:xfrm>
            <a:off x="1074761" y="3617471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34" name="Google Shape;834;p3"/>
          <p:cNvSpPr txBox="1"/>
          <p:nvPr>
            <p:ph idx="8" type="subTitle"/>
          </p:nvPr>
        </p:nvSpPr>
        <p:spPr>
          <a:xfrm>
            <a:off x="5866200" y="1672046"/>
            <a:ext cx="2381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835" name="Google Shape;835;p3"/>
          <p:cNvSpPr txBox="1"/>
          <p:nvPr>
            <p:ph idx="8" type="subTitle"/>
          </p:nvPr>
        </p:nvSpPr>
        <p:spPr>
          <a:xfrm>
            <a:off x="1945950" y="2610896"/>
            <a:ext cx="2381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Metodologia </a:t>
            </a:r>
            <a:endParaRPr/>
          </a:p>
        </p:txBody>
      </p:sp>
      <p:sp>
        <p:nvSpPr>
          <p:cNvPr id="836" name="Google Shape;836;p3"/>
          <p:cNvSpPr txBox="1"/>
          <p:nvPr>
            <p:ph idx="8" type="subTitle"/>
          </p:nvPr>
        </p:nvSpPr>
        <p:spPr>
          <a:xfrm>
            <a:off x="5866200" y="2610896"/>
            <a:ext cx="2381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Experimentación</a:t>
            </a:r>
            <a:endParaRPr/>
          </a:p>
        </p:txBody>
      </p:sp>
      <p:sp>
        <p:nvSpPr>
          <p:cNvPr id="837" name="Google Shape;837;p3"/>
          <p:cNvSpPr txBox="1"/>
          <p:nvPr>
            <p:ph idx="8" type="subTitle"/>
          </p:nvPr>
        </p:nvSpPr>
        <p:spPr>
          <a:xfrm>
            <a:off x="1945950" y="3728896"/>
            <a:ext cx="2381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Conclusión y trabajo futuro</a:t>
            </a:r>
            <a:endParaRPr/>
          </a:p>
        </p:txBody>
      </p:sp>
      <p:sp>
        <p:nvSpPr>
          <p:cNvPr id="838" name="Google Shape;838;p3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0" name="Google Shape;1170;g36a9b11f5da_0_8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1" name="Google Shape;1171;g36a9b11f5da_0_8"/>
          <p:cNvSpPr txBox="1"/>
          <p:nvPr>
            <p:ph idx="4294967295" type="body"/>
          </p:nvPr>
        </p:nvSpPr>
        <p:spPr>
          <a:xfrm>
            <a:off x="6083700" y="2560400"/>
            <a:ext cx="20709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Cuantización 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resultados de F-MNIST en LeNet: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2" name="Google Shape;1172;g36a9b11f5da_0_8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pic>
        <p:nvPicPr>
          <p:cNvPr id="1173" name="Google Shape;1173;g36a9b11f5d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5" y="1332425"/>
            <a:ext cx="4601699" cy="34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g36a9b11f5da_0_8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9" name="Google Shape;1179;g36a461eb97b_0_64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0" name="Google Shape;1180;g36a461eb97b_0_64"/>
          <p:cNvSpPr txBox="1"/>
          <p:nvPr>
            <p:ph idx="4294967295" type="body"/>
          </p:nvPr>
        </p:nvSpPr>
        <p:spPr>
          <a:xfrm>
            <a:off x="573550" y="2513850"/>
            <a:ext cx="20709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Cuantización 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resultados de CIFAR en LeNet: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81" name="Google Shape;1181;g36a461eb97b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950" y="1332425"/>
            <a:ext cx="4641025" cy="35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36a461eb97b_0_64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183" name="Google Shape;1183;g36a461eb97b_0_64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" name="Google Shape;1188;g36a5ef5bd62_0_6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9" name="Google Shape;1189;g36a5ef5bd62_0_6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90" name="Google Shape;1190;g36a5ef5bd62_0_6"/>
          <p:cNvSpPr txBox="1"/>
          <p:nvPr>
            <p:ph idx="4294967295" type="body"/>
          </p:nvPr>
        </p:nvSpPr>
        <p:spPr>
          <a:xfrm>
            <a:off x="563375" y="1400325"/>
            <a:ext cx="3536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Impacto d</a:t>
            </a:r>
            <a:r>
              <a:rPr lang="en" sz="1600"/>
              <a:t>estilación</a:t>
            </a:r>
            <a:endParaRPr sz="1600"/>
          </a:p>
        </p:txBody>
      </p:sp>
      <p:sp>
        <p:nvSpPr>
          <p:cNvPr id="1191" name="Google Shape;1191;g36a5ef5bd62_0_6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pic>
        <p:nvPicPr>
          <p:cNvPr id="1192" name="Google Shape;1192;g36a5ef5bd6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5" y="1920875"/>
            <a:ext cx="3999651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36a5ef5bd6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025" y="1917750"/>
            <a:ext cx="3999650" cy="247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" name="Google Shape;1198;g36a5ef5bd62_0_21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9" name="Google Shape;1199;g36a5ef5bd62_0_21"/>
          <p:cNvSpPr txBox="1"/>
          <p:nvPr>
            <p:ph idx="4294967295" type="body"/>
          </p:nvPr>
        </p:nvSpPr>
        <p:spPr>
          <a:xfrm>
            <a:off x="712800" y="1408325"/>
            <a:ext cx="43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Selección </a:t>
            </a:r>
            <a:r>
              <a:rPr lang="en" sz="1600"/>
              <a:t>- resultados en EfficientNetv2_s: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00" name="Google Shape;1200;g36a5ef5bd62_0_2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25" y="1750700"/>
            <a:ext cx="4857551" cy="30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36a5ef5bd62_0_21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202" name="Google Shape;1202;g36a5ef5bd62_0_21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7" name="Google Shape;1207;g36a5ef5bd62_0_30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8" name="Google Shape;1208;g36a5ef5bd62_0_30"/>
          <p:cNvSpPr txBox="1"/>
          <p:nvPr>
            <p:ph idx="4294967295" type="body"/>
          </p:nvPr>
        </p:nvSpPr>
        <p:spPr>
          <a:xfrm>
            <a:off x="712800" y="1408325"/>
            <a:ext cx="43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Selección - resultados en EfficientNetv2_s: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09" name="Google Shape;1209;g36a5ef5bd62_0_3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175" y="1801925"/>
            <a:ext cx="4908451" cy="30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g36a5ef5bd62_0_30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sp>
        <p:nvSpPr>
          <p:cNvPr id="1211" name="Google Shape;1211;g36a5ef5bd62_0_30"/>
          <p:cNvSpPr txBox="1"/>
          <p:nvPr>
            <p:ph type="title"/>
          </p:nvPr>
        </p:nvSpPr>
        <p:spPr>
          <a:xfrm>
            <a:off x="563375" y="78260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Experimentación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6a22f4b295_0_7"/>
          <p:cNvSpPr txBox="1"/>
          <p:nvPr>
            <p:ph type="title"/>
          </p:nvPr>
        </p:nvSpPr>
        <p:spPr>
          <a:xfrm>
            <a:off x="613825" y="787075"/>
            <a:ext cx="35679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Conclusión</a:t>
            </a:r>
            <a:endParaRPr/>
          </a:p>
        </p:txBody>
      </p:sp>
      <p:graphicFrame>
        <p:nvGraphicFramePr>
          <p:cNvPr id="1217" name="Google Shape;1217;g36a22f4b295_0_7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18" name="Google Shape;1218;g36a22f4b295_0_7"/>
          <p:cNvSpPr/>
          <p:nvPr/>
        </p:nvSpPr>
        <p:spPr>
          <a:xfrm rot="5400000">
            <a:off x="785173" y="1459422"/>
            <a:ext cx="523440" cy="866160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g36a22f4b295_0_7"/>
          <p:cNvSpPr txBox="1"/>
          <p:nvPr>
            <p:ph idx="4294967295" type="body"/>
          </p:nvPr>
        </p:nvSpPr>
        <p:spPr>
          <a:xfrm>
            <a:off x="1481675" y="1547775"/>
            <a:ext cx="49536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Destilación</a:t>
            </a:r>
            <a:r>
              <a:rPr lang="en" sz="1600"/>
              <a:t>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Técnica</a:t>
            </a:r>
            <a:r>
              <a:rPr lang="en" sz="1600"/>
              <a:t> prometedora con grandes reducciones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Grandes penalizaciones en el rendimiento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Requiere de grandes costes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20" name="Google Shape;1220;g36a22f4b295_0_7"/>
          <p:cNvSpPr/>
          <p:nvPr/>
        </p:nvSpPr>
        <p:spPr>
          <a:xfrm rot="-5400000">
            <a:off x="7773573" y="2766047"/>
            <a:ext cx="523440" cy="866160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36a22f4b295_0_7"/>
          <p:cNvSpPr txBox="1"/>
          <p:nvPr>
            <p:ph idx="4294967295" type="body"/>
          </p:nvPr>
        </p:nvSpPr>
        <p:spPr>
          <a:xfrm>
            <a:off x="759225" y="2937400"/>
            <a:ext cx="66711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Cuantización</a:t>
            </a:r>
            <a:r>
              <a:rPr lang="en" sz="1600"/>
              <a:t>:</a:t>
            </a:r>
            <a:endParaRPr sz="1600"/>
          </a:p>
          <a:p>
            <a:pPr indent="-330200" lvl="0" marL="457200" rtl="0" algn="r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Ahorro en espacio y en tiempo moderado</a:t>
            </a:r>
            <a:endParaRPr sz="1600"/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Penalizaciones </a:t>
            </a:r>
            <a:r>
              <a:rPr lang="en" sz="1600"/>
              <a:t>según</a:t>
            </a:r>
            <a:r>
              <a:rPr lang="en" sz="1600"/>
              <a:t> la complejidad del dataset</a:t>
            </a:r>
            <a:endParaRPr sz="16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22" name="Google Shape;1222;g36a22f4b29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9647">
            <a:off x="6402750" y="1207575"/>
            <a:ext cx="1485600" cy="14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g36a22f4b295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350" y="2909238"/>
            <a:ext cx="1541925" cy="15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g36a22f4b295_0_7"/>
          <p:cNvSpPr txBox="1"/>
          <p:nvPr/>
        </p:nvSpPr>
        <p:spPr>
          <a:xfrm>
            <a:off x="1847175" y="4209800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(Vexels)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5" name="Google Shape;1225;g36a22f4b295_0_7"/>
          <p:cNvSpPr txBox="1"/>
          <p:nvPr/>
        </p:nvSpPr>
        <p:spPr>
          <a:xfrm>
            <a:off x="7430325" y="2485925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(Pngtree)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6" name="Google Shape;1226;g36a22f4b295_0_7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6a22f4b295_0_97"/>
          <p:cNvSpPr txBox="1"/>
          <p:nvPr>
            <p:ph type="title"/>
          </p:nvPr>
        </p:nvSpPr>
        <p:spPr>
          <a:xfrm>
            <a:off x="613825" y="787075"/>
            <a:ext cx="35679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Conclusión</a:t>
            </a:r>
            <a:endParaRPr/>
          </a:p>
        </p:txBody>
      </p:sp>
      <p:graphicFrame>
        <p:nvGraphicFramePr>
          <p:cNvPr id="1232" name="Google Shape;1232;g36a22f4b295_0_97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33" name="Google Shape;1233;g36a22f4b295_0_97"/>
          <p:cNvSpPr/>
          <p:nvPr/>
        </p:nvSpPr>
        <p:spPr>
          <a:xfrm rot="5400000">
            <a:off x="785173" y="1459422"/>
            <a:ext cx="523440" cy="866160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g36a22f4b295_0_97"/>
          <p:cNvSpPr/>
          <p:nvPr/>
        </p:nvSpPr>
        <p:spPr>
          <a:xfrm rot="-5400000">
            <a:off x="7736423" y="3073297"/>
            <a:ext cx="523440" cy="866160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g36a22f4b295_0_97"/>
          <p:cNvSpPr txBox="1"/>
          <p:nvPr>
            <p:ph idx="4294967295" type="body"/>
          </p:nvPr>
        </p:nvSpPr>
        <p:spPr>
          <a:xfrm>
            <a:off x="1519550" y="1629700"/>
            <a:ext cx="60456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Selección</a:t>
            </a:r>
            <a:r>
              <a:rPr lang="en" sz="1600"/>
              <a:t>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Existen técnicas de selección que garantizan rendimientos similares al original con una cantidad mucha menor de datos.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36" name="Google Shape;1236;g36a22f4b295_0_97"/>
          <p:cNvSpPr txBox="1"/>
          <p:nvPr>
            <p:ph idx="4294967295" type="body"/>
          </p:nvPr>
        </p:nvSpPr>
        <p:spPr>
          <a:xfrm>
            <a:off x="3130675" y="3244650"/>
            <a:ext cx="42531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Trabajo futuro</a:t>
            </a:r>
            <a:r>
              <a:rPr lang="en" sz="1600"/>
              <a:t>:</a:t>
            </a:r>
            <a:endParaRPr sz="1600"/>
          </a:p>
          <a:p>
            <a:pPr indent="-330200" lvl="0" marL="457200" rtl="0" algn="r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Técnicas de destilación más complejas</a:t>
            </a:r>
            <a:endParaRPr sz="1600"/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Experimentar en datasets más </a:t>
            </a:r>
            <a:r>
              <a:rPr lang="en" sz="1600"/>
              <a:t>complejos</a:t>
            </a:r>
            <a:endParaRPr sz="16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37" name="Google Shape;1237;g36a22f4b295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06300" y="1085050"/>
            <a:ext cx="1614900" cy="1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36a22f4b295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01683">
            <a:off x="1344799" y="2866662"/>
            <a:ext cx="1971571" cy="197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g36a22f4b295_0_97"/>
          <p:cNvSpPr txBox="1"/>
          <p:nvPr/>
        </p:nvSpPr>
        <p:spPr>
          <a:xfrm>
            <a:off x="2831700" y="4562000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(Pngtree)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0" name="Google Shape;1240;g36a22f4b295_0_97"/>
          <p:cNvSpPr txBox="1"/>
          <p:nvPr/>
        </p:nvSpPr>
        <p:spPr>
          <a:xfrm>
            <a:off x="7609675" y="2554375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(EmojiTerra)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1" name="Google Shape;1241;g36a22f4b295_0_97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6a461eb97b_0_71"/>
          <p:cNvSpPr txBox="1"/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</a:t>
            </a:r>
            <a:endParaRPr/>
          </a:p>
        </p:txBody>
      </p:sp>
      <p:grpSp>
        <p:nvGrpSpPr>
          <p:cNvPr id="1247" name="Google Shape;1247;g36a461eb97b_0_71"/>
          <p:cNvGrpSpPr/>
          <p:nvPr/>
        </p:nvGrpSpPr>
        <p:grpSpPr>
          <a:xfrm>
            <a:off x="139541" y="-233231"/>
            <a:ext cx="8897903" cy="5075959"/>
            <a:chOff x="139541" y="-233231"/>
            <a:chExt cx="8897903" cy="5075959"/>
          </a:xfrm>
        </p:grpSpPr>
        <p:grpSp>
          <p:nvGrpSpPr>
            <p:cNvPr id="1248" name="Google Shape;1248;g36a461eb97b_0_71"/>
            <p:cNvGrpSpPr/>
            <p:nvPr/>
          </p:nvGrpSpPr>
          <p:grpSpPr>
            <a:xfrm>
              <a:off x="7825043" y="2013301"/>
              <a:ext cx="1212401" cy="1240945"/>
              <a:chOff x="8264880" y="1119240"/>
              <a:chExt cx="1865520" cy="1909440"/>
            </a:xfrm>
          </p:grpSpPr>
          <p:sp>
            <p:nvSpPr>
              <p:cNvPr id="1249" name="Google Shape;1249;g36a461eb97b_0_71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rect b="b" l="l" r="r" t="t"/>
                <a:pathLst>
                  <a:path extrusionOk="0" h="553" w="528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36a461eb97b_0_71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rect b="b" l="l" r="r" t="t"/>
                <a:pathLst>
                  <a:path extrusionOk="0" h="751" w="736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36a461eb97b_0_71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rect b="b" l="l" r="r" t="t"/>
                <a:pathLst>
                  <a:path extrusionOk="0" h="2014" w="195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g36a461eb97b_0_71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rect b="b" l="l" r="r" t="t"/>
                <a:pathLst>
                  <a:path extrusionOk="0" h="1515" w="195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g36a461eb97b_0_71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rect b="b" l="l" r="r" t="t"/>
                <a:pathLst>
                  <a:path extrusionOk="0" h="3198" w="3197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g36a461eb97b_0_71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rect b="b" l="l" r="r" t="t"/>
                <a:pathLst>
                  <a:path extrusionOk="0" h="3607" w="3608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" name="Google Shape;1255;g36a461eb97b_0_71"/>
            <p:cNvGrpSpPr/>
            <p:nvPr/>
          </p:nvGrpSpPr>
          <p:grpSpPr>
            <a:xfrm rot="-899905">
              <a:off x="299511" y="3421758"/>
              <a:ext cx="795061" cy="1340934"/>
              <a:chOff x="6814440" y="1026720"/>
              <a:chExt cx="1223280" cy="2063160"/>
            </a:xfrm>
          </p:grpSpPr>
          <p:sp>
            <p:nvSpPr>
              <p:cNvPr id="1256" name="Google Shape;1256;g36a461eb97b_0_71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rect b="b" l="l" r="r" t="t"/>
                <a:pathLst>
                  <a:path extrusionOk="0" h="4374" w="3398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36a461eb97b_0_71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rect b="b" l="l" r="r" t="t"/>
                <a:pathLst>
                  <a:path extrusionOk="0" h="1146" w="1602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g36a461eb97b_0_71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rect b="b" l="l" r="r" t="t"/>
                <a:pathLst>
                  <a:path extrusionOk="0" h="1837" w="162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g36a461eb97b_0_71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rect b="b" l="l" r="r" t="t"/>
                <a:pathLst>
                  <a:path extrusionOk="0" h="205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800" lIns="90000" spcFirstLastPara="1" rIns="90000" wrap="square" tIns="28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g36a461eb97b_0_71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rect b="b" l="l" r="r" t="t"/>
                <a:pathLst>
                  <a:path extrusionOk="0" h="204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425" lIns="90000" spcFirstLastPara="1" rIns="90000" wrap="square" tIns="28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g36a461eb97b_0_71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rect b="b" l="l" r="r" t="t"/>
                <a:pathLst>
                  <a:path extrusionOk="0" h="204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425" lIns="90000" spcFirstLastPara="1" rIns="90000" wrap="square" tIns="28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g36a461eb97b_0_71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rect b="b" l="l" r="r" t="t"/>
                <a:pathLst>
                  <a:path extrusionOk="0" h="379" w="748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3" name="Google Shape;1263;g36a461eb97b_0_71"/>
            <p:cNvGrpSpPr/>
            <p:nvPr/>
          </p:nvGrpSpPr>
          <p:grpSpPr>
            <a:xfrm>
              <a:off x="3704573" y="-233231"/>
              <a:ext cx="1408746" cy="850582"/>
              <a:chOff x="3704573" y="-233231"/>
              <a:chExt cx="1408746" cy="850582"/>
            </a:xfrm>
          </p:grpSpPr>
          <p:sp>
            <p:nvSpPr>
              <p:cNvPr id="1264" name="Google Shape;1264;g36a461eb97b_0_71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g36a461eb97b_0_71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6" name="Google Shape;1266;g36a461eb97b_0_71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3" name="Google Shape;843;g33d112a4b12_0_70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4" name="Google Shape;844;g33d112a4b12_0_70"/>
          <p:cNvSpPr txBox="1"/>
          <p:nvPr>
            <p:ph idx="4294967295" type="body"/>
          </p:nvPr>
        </p:nvSpPr>
        <p:spPr>
          <a:xfrm>
            <a:off x="1008925" y="1594800"/>
            <a:ext cx="59235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Expansión del uso de la IA: nuevas líneas de investigación y uso cotidiano.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“Garbage in, garbage out”, la calidad determina el rendimiento del modelo.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Altos costes computacionales y consumo </a:t>
            </a:r>
            <a:r>
              <a:rPr lang="en" sz="1600"/>
              <a:t>energético</a:t>
            </a:r>
            <a:r>
              <a:rPr lang="en" sz="1600"/>
              <a:t> </a:t>
            </a:r>
            <a:r>
              <a:rPr lang="en" sz="1600"/>
              <a:t>elevado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Proyecto IAFER (TSI-100927-2023-1): IA ética, responsable y de propósito general: aplicaciones en escenarios de riesgo.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45" name="Google Shape;845;g33d112a4b12_0_70"/>
          <p:cNvSpPr txBox="1"/>
          <p:nvPr>
            <p:ph idx="4294967295" type="title"/>
          </p:nvPr>
        </p:nvSpPr>
        <p:spPr>
          <a:xfrm>
            <a:off x="1008925" y="9186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01 - Introducción</a:t>
            </a:r>
            <a:endParaRPr/>
          </a:p>
        </p:txBody>
      </p:sp>
      <p:sp>
        <p:nvSpPr>
          <p:cNvPr id="846" name="Google Shape;846;g33d112a4b12_0_70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3d112a4b12_0_90"/>
          <p:cNvSpPr txBox="1"/>
          <p:nvPr>
            <p:ph idx="4294967295" type="subTitle"/>
          </p:nvPr>
        </p:nvSpPr>
        <p:spPr>
          <a:xfrm>
            <a:off x="1840175" y="1451225"/>
            <a:ext cx="2814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/>
              <a:t>Estudiar el impacto de la destilación y su influencia en las predicciones.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g33d112a4b12_0_90"/>
          <p:cNvSpPr/>
          <p:nvPr/>
        </p:nvSpPr>
        <p:spPr>
          <a:xfrm>
            <a:off x="1291438" y="144102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3" name="Google Shape;853;g33d112a4b12_0_90"/>
          <p:cNvSpPr/>
          <p:nvPr/>
        </p:nvSpPr>
        <p:spPr>
          <a:xfrm>
            <a:off x="1291463" y="2634150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4" name="Google Shape;854;g33d112a4b12_0_90"/>
          <p:cNvSpPr/>
          <p:nvPr/>
        </p:nvSpPr>
        <p:spPr>
          <a:xfrm>
            <a:off x="1291438" y="38272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5" name="Google Shape;855;g33d112a4b12_0_90"/>
          <p:cNvSpPr/>
          <p:nvPr/>
        </p:nvSpPr>
        <p:spPr>
          <a:xfrm>
            <a:off x="8308596" y="1441025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6" name="Google Shape;856;g33d112a4b12_0_90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7" name="Google Shape;857;g33d112a4b12_0_90"/>
          <p:cNvSpPr/>
          <p:nvPr/>
        </p:nvSpPr>
        <p:spPr>
          <a:xfrm>
            <a:off x="4800026" y="144102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8" name="Google Shape;858;g33d112a4b12_0_90"/>
          <p:cNvSpPr/>
          <p:nvPr/>
        </p:nvSpPr>
        <p:spPr>
          <a:xfrm>
            <a:off x="4800026" y="2634150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9" name="Google Shape;859;g33d112a4b12_0_90"/>
          <p:cNvSpPr/>
          <p:nvPr/>
        </p:nvSpPr>
        <p:spPr>
          <a:xfrm>
            <a:off x="4800026" y="3827275"/>
            <a:ext cx="548700" cy="54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g33d112a4b12_0_90"/>
          <p:cNvSpPr txBox="1"/>
          <p:nvPr>
            <p:ph type="title"/>
          </p:nvPr>
        </p:nvSpPr>
        <p:spPr>
          <a:xfrm>
            <a:off x="880600" y="822125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02 - Objetivos</a:t>
            </a:r>
            <a:endParaRPr/>
          </a:p>
        </p:txBody>
      </p:sp>
      <p:grpSp>
        <p:nvGrpSpPr>
          <p:cNvPr id="861" name="Google Shape;861;g33d112a4b12_0_90"/>
          <p:cNvGrpSpPr/>
          <p:nvPr/>
        </p:nvGrpSpPr>
        <p:grpSpPr>
          <a:xfrm>
            <a:off x="1373861" y="1533146"/>
            <a:ext cx="383932" cy="379117"/>
            <a:chOff x="3227107" y="2886821"/>
            <a:chExt cx="383932" cy="379117"/>
          </a:xfrm>
        </p:grpSpPr>
        <p:sp>
          <p:nvSpPr>
            <p:cNvPr id="862" name="Google Shape;862;g33d112a4b12_0_90"/>
            <p:cNvSpPr/>
            <p:nvPr/>
          </p:nvSpPr>
          <p:spPr>
            <a:xfrm>
              <a:off x="3237102" y="2963524"/>
              <a:ext cx="296740" cy="296844"/>
            </a:xfrm>
            <a:custGeom>
              <a:rect b="b" l="l" r="r" t="t"/>
              <a:pathLst>
                <a:path extrusionOk="0" h="11405" w="11401">
                  <a:moveTo>
                    <a:pt x="5700" y="1"/>
                  </a:moveTo>
                  <a:cubicBezTo>
                    <a:pt x="2551" y="1"/>
                    <a:pt x="0" y="2555"/>
                    <a:pt x="0" y="5704"/>
                  </a:cubicBezTo>
                  <a:cubicBezTo>
                    <a:pt x="0" y="8853"/>
                    <a:pt x="2551" y="11404"/>
                    <a:pt x="5700" y="11404"/>
                  </a:cubicBezTo>
                  <a:cubicBezTo>
                    <a:pt x="8849" y="11404"/>
                    <a:pt x="11400" y="8853"/>
                    <a:pt x="11400" y="5704"/>
                  </a:cubicBezTo>
                  <a:cubicBezTo>
                    <a:pt x="11400" y="2555"/>
                    <a:pt x="8849" y="1"/>
                    <a:pt x="5700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33d112a4b12_0_90"/>
            <p:cNvSpPr/>
            <p:nvPr/>
          </p:nvSpPr>
          <p:spPr>
            <a:xfrm>
              <a:off x="3385459" y="3106024"/>
              <a:ext cx="148383" cy="11947"/>
            </a:xfrm>
            <a:custGeom>
              <a:rect b="b" l="l" r="r" t="t"/>
              <a:pathLst>
                <a:path extrusionOk="0" h="459" w="5701">
                  <a:moveTo>
                    <a:pt x="0" y="1"/>
                  </a:moveTo>
                  <a:lnTo>
                    <a:pt x="0" y="458"/>
                  </a:lnTo>
                  <a:lnTo>
                    <a:pt x="5697" y="458"/>
                  </a:lnTo>
                  <a:cubicBezTo>
                    <a:pt x="5700" y="381"/>
                    <a:pt x="5700" y="307"/>
                    <a:pt x="5700" y="229"/>
                  </a:cubicBezTo>
                  <a:cubicBezTo>
                    <a:pt x="5700" y="152"/>
                    <a:pt x="5700" y="78"/>
                    <a:pt x="5697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33d112a4b12_0_90"/>
            <p:cNvSpPr/>
            <p:nvPr/>
          </p:nvSpPr>
          <p:spPr>
            <a:xfrm>
              <a:off x="3510078" y="2892391"/>
              <a:ext cx="95000" cy="94974"/>
            </a:xfrm>
            <a:custGeom>
              <a:rect b="b" l="l" r="r" t="t"/>
              <a:pathLst>
                <a:path extrusionOk="0" h="3649" w="3650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1370" y="3649"/>
                  </a:lnTo>
                  <a:lnTo>
                    <a:pt x="3650" y="136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33d112a4b12_0_90"/>
            <p:cNvSpPr/>
            <p:nvPr/>
          </p:nvSpPr>
          <p:spPr>
            <a:xfrm>
              <a:off x="3510078" y="2892391"/>
              <a:ext cx="59369" cy="94974"/>
            </a:xfrm>
            <a:custGeom>
              <a:rect b="b" l="l" r="r" t="t"/>
              <a:pathLst>
                <a:path extrusionOk="0" h="3649" w="2281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3d112a4b12_0_90"/>
            <p:cNvSpPr/>
            <p:nvPr/>
          </p:nvSpPr>
          <p:spPr>
            <a:xfrm>
              <a:off x="3272707" y="2999156"/>
              <a:ext cx="225502" cy="225580"/>
            </a:xfrm>
            <a:custGeom>
              <a:rect b="b" l="l" r="r" t="t"/>
              <a:pathLst>
                <a:path extrusionOk="0" h="8667" w="8664">
                  <a:moveTo>
                    <a:pt x="4332" y="1"/>
                  </a:moveTo>
                  <a:cubicBezTo>
                    <a:pt x="1940" y="1"/>
                    <a:pt x="1" y="1943"/>
                    <a:pt x="1" y="4335"/>
                  </a:cubicBezTo>
                  <a:cubicBezTo>
                    <a:pt x="1" y="6728"/>
                    <a:pt x="1940" y="8667"/>
                    <a:pt x="4332" y="8667"/>
                  </a:cubicBezTo>
                  <a:cubicBezTo>
                    <a:pt x="6725" y="8667"/>
                    <a:pt x="8663" y="6728"/>
                    <a:pt x="8663" y="4335"/>
                  </a:cubicBezTo>
                  <a:cubicBezTo>
                    <a:pt x="8663" y="1943"/>
                    <a:pt x="6725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33d112a4b12_0_90"/>
            <p:cNvSpPr/>
            <p:nvPr/>
          </p:nvSpPr>
          <p:spPr>
            <a:xfrm>
              <a:off x="3385459" y="3106024"/>
              <a:ext cx="112751" cy="11947"/>
            </a:xfrm>
            <a:custGeom>
              <a:rect b="b" l="l" r="r" t="t"/>
              <a:pathLst>
                <a:path extrusionOk="0" h="459" w="4332">
                  <a:moveTo>
                    <a:pt x="0" y="1"/>
                  </a:moveTo>
                  <a:lnTo>
                    <a:pt x="0" y="458"/>
                  </a:lnTo>
                  <a:lnTo>
                    <a:pt x="4321" y="458"/>
                  </a:lnTo>
                  <a:cubicBezTo>
                    <a:pt x="4324" y="381"/>
                    <a:pt x="4331" y="307"/>
                    <a:pt x="4331" y="229"/>
                  </a:cubicBezTo>
                  <a:cubicBezTo>
                    <a:pt x="4331" y="152"/>
                    <a:pt x="4324" y="78"/>
                    <a:pt x="4321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33d112a4b12_0_90"/>
            <p:cNvSpPr/>
            <p:nvPr/>
          </p:nvSpPr>
          <p:spPr>
            <a:xfrm>
              <a:off x="3308443" y="3034969"/>
              <a:ext cx="154057" cy="154057"/>
            </a:xfrm>
            <a:custGeom>
              <a:rect b="b" l="l" r="r" t="t"/>
              <a:pathLst>
                <a:path extrusionOk="0" h="5919" w="5919">
                  <a:moveTo>
                    <a:pt x="2959" y="0"/>
                  </a:moveTo>
                  <a:cubicBezTo>
                    <a:pt x="1327" y="0"/>
                    <a:pt x="0" y="1323"/>
                    <a:pt x="0" y="2959"/>
                  </a:cubicBezTo>
                  <a:cubicBezTo>
                    <a:pt x="0" y="4592"/>
                    <a:pt x="1327" y="5918"/>
                    <a:pt x="2959" y="5918"/>
                  </a:cubicBezTo>
                  <a:cubicBezTo>
                    <a:pt x="4592" y="5918"/>
                    <a:pt x="5918" y="4592"/>
                    <a:pt x="5918" y="2959"/>
                  </a:cubicBezTo>
                  <a:cubicBezTo>
                    <a:pt x="5918" y="1323"/>
                    <a:pt x="4592" y="0"/>
                    <a:pt x="295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33d112a4b12_0_90"/>
            <p:cNvSpPr/>
            <p:nvPr/>
          </p:nvSpPr>
          <p:spPr>
            <a:xfrm>
              <a:off x="3385459" y="3106024"/>
              <a:ext cx="77041" cy="11947"/>
            </a:xfrm>
            <a:custGeom>
              <a:rect b="b" l="l" r="r" t="t"/>
              <a:pathLst>
                <a:path extrusionOk="0" h="459" w="2960">
                  <a:moveTo>
                    <a:pt x="0" y="1"/>
                  </a:moveTo>
                  <a:lnTo>
                    <a:pt x="0" y="458"/>
                  </a:lnTo>
                  <a:lnTo>
                    <a:pt x="2949" y="458"/>
                  </a:lnTo>
                  <a:cubicBezTo>
                    <a:pt x="2956" y="381"/>
                    <a:pt x="2959" y="307"/>
                    <a:pt x="2959" y="229"/>
                  </a:cubicBezTo>
                  <a:cubicBezTo>
                    <a:pt x="2959" y="152"/>
                    <a:pt x="2956" y="78"/>
                    <a:pt x="2949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33d112a4b12_0_90"/>
            <p:cNvSpPr/>
            <p:nvPr/>
          </p:nvSpPr>
          <p:spPr>
            <a:xfrm>
              <a:off x="3343502" y="3070028"/>
              <a:ext cx="83913" cy="83835"/>
            </a:xfrm>
            <a:custGeom>
              <a:rect b="b" l="l" r="r" t="t"/>
              <a:pathLst>
                <a:path extrusionOk="0" h="3221" w="3224">
                  <a:moveTo>
                    <a:pt x="1612" y="1"/>
                  </a:moveTo>
                  <a:cubicBezTo>
                    <a:pt x="722" y="1"/>
                    <a:pt x="1" y="722"/>
                    <a:pt x="1" y="1612"/>
                  </a:cubicBezTo>
                  <a:cubicBezTo>
                    <a:pt x="1" y="2499"/>
                    <a:pt x="722" y="3220"/>
                    <a:pt x="1612" y="3220"/>
                  </a:cubicBezTo>
                  <a:cubicBezTo>
                    <a:pt x="2502" y="3220"/>
                    <a:pt x="3224" y="2499"/>
                    <a:pt x="3224" y="1612"/>
                  </a:cubicBezTo>
                  <a:cubicBezTo>
                    <a:pt x="3224" y="722"/>
                    <a:pt x="2502" y="1"/>
                    <a:pt x="1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33d112a4b12_0_90"/>
            <p:cNvSpPr/>
            <p:nvPr/>
          </p:nvSpPr>
          <p:spPr>
            <a:xfrm>
              <a:off x="3385459" y="3106024"/>
              <a:ext cx="42060" cy="11947"/>
            </a:xfrm>
            <a:custGeom>
              <a:rect b="b" l="l" r="r" t="t"/>
              <a:pathLst>
                <a:path extrusionOk="0" h="459" w="1616">
                  <a:moveTo>
                    <a:pt x="0" y="1"/>
                  </a:moveTo>
                  <a:lnTo>
                    <a:pt x="0" y="458"/>
                  </a:lnTo>
                  <a:lnTo>
                    <a:pt x="1594" y="458"/>
                  </a:lnTo>
                  <a:cubicBezTo>
                    <a:pt x="1615" y="307"/>
                    <a:pt x="1615" y="152"/>
                    <a:pt x="159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33d112a4b12_0_90"/>
            <p:cNvSpPr/>
            <p:nvPr/>
          </p:nvSpPr>
          <p:spPr>
            <a:xfrm>
              <a:off x="3367604" y="3094130"/>
              <a:ext cx="35632" cy="35632"/>
            </a:xfrm>
            <a:custGeom>
              <a:rect b="b" l="l" r="r" t="t"/>
              <a:pathLst>
                <a:path extrusionOk="0" h="1369" w="1369">
                  <a:moveTo>
                    <a:pt x="686" y="0"/>
                  </a:moveTo>
                  <a:cubicBezTo>
                    <a:pt x="310" y="0"/>
                    <a:pt x="0" y="306"/>
                    <a:pt x="0" y="686"/>
                  </a:cubicBezTo>
                  <a:cubicBezTo>
                    <a:pt x="0" y="1063"/>
                    <a:pt x="310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6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33d112a4b12_0_90"/>
            <p:cNvSpPr/>
            <p:nvPr/>
          </p:nvSpPr>
          <p:spPr>
            <a:xfrm>
              <a:off x="3385459" y="3106024"/>
              <a:ext cx="18141" cy="11947"/>
            </a:xfrm>
            <a:custGeom>
              <a:rect b="b" l="l" r="r" t="t"/>
              <a:pathLst>
                <a:path extrusionOk="0" h="459" w="697">
                  <a:moveTo>
                    <a:pt x="0" y="1"/>
                  </a:moveTo>
                  <a:lnTo>
                    <a:pt x="0" y="458"/>
                  </a:lnTo>
                  <a:lnTo>
                    <a:pt x="644" y="458"/>
                  </a:lnTo>
                  <a:cubicBezTo>
                    <a:pt x="697" y="310"/>
                    <a:pt x="697" y="148"/>
                    <a:pt x="644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33d112a4b12_0_90"/>
            <p:cNvSpPr/>
            <p:nvPr/>
          </p:nvSpPr>
          <p:spPr>
            <a:xfrm>
              <a:off x="3227107" y="2886821"/>
              <a:ext cx="383932" cy="379117"/>
            </a:xfrm>
            <a:custGeom>
              <a:rect b="b" l="l" r="r" t="t"/>
              <a:pathLst>
                <a:path extrusionOk="0" h="14566" w="14751">
                  <a:moveTo>
                    <a:pt x="12938" y="728"/>
                  </a:moveTo>
                  <a:lnTo>
                    <a:pt x="12938" y="1583"/>
                  </a:lnTo>
                  <a:cubicBezTo>
                    <a:pt x="12938" y="1699"/>
                    <a:pt x="13037" y="1794"/>
                    <a:pt x="13153" y="1794"/>
                  </a:cubicBezTo>
                  <a:lnTo>
                    <a:pt x="14008" y="1794"/>
                  </a:lnTo>
                  <a:lnTo>
                    <a:pt x="12154" y="3648"/>
                  </a:lnTo>
                  <a:lnTo>
                    <a:pt x="11387" y="3648"/>
                  </a:lnTo>
                  <a:lnTo>
                    <a:pt x="12618" y="2417"/>
                  </a:lnTo>
                  <a:cubicBezTo>
                    <a:pt x="12775" y="2263"/>
                    <a:pt x="12632" y="2048"/>
                    <a:pt x="12467" y="2048"/>
                  </a:cubicBezTo>
                  <a:cubicBezTo>
                    <a:pt x="12417" y="2048"/>
                    <a:pt x="12365" y="2068"/>
                    <a:pt x="12319" y="2114"/>
                  </a:cubicBezTo>
                  <a:lnTo>
                    <a:pt x="11087" y="3346"/>
                  </a:lnTo>
                  <a:lnTo>
                    <a:pt x="11087" y="2582"/>
                  </a:lnTo>
                  <a:lnTo>
                    <a:pt x="12938" y="728"/>
                  </a:lnTo>
                  <a:close/>
                  <a:moveTo>
                    <a:pt x="6076" y="3163"/>
                  </a:moveTo>
                  <a:cubicBezTo>
                    <a:pt x="7422" y="3163"/>
                    <a:pt x="8762" y="3656"/>
                    <a:pt x="9807" y="4626"/>
                  </a:cubicBezTo>
                  <a:lnTo>
                    <a:pt x="5933" y="8500"/>
                  </a:lnTo>
                  <a:cubicBezTo>
                    <a:pt x="5779" y="8654"/>
                    <a:pt x="5922" y="8869"/>
                    <a:pt x="6087" y="8869"/>
                  </a:cubicBezTo>
                  <a:cubicBezTo>
                    <a:pt x="6137" y="8869"/>
                    <a:pt x="6189" y="8849"/>
                    <a:pt x="6235" y="8803"/>
                  </a:cubicBezTo>
                  <a:lnTo>
                    <a:pt x="7203" y="7835"/>
                  </a:lnTo>
                  <a:lnTo>
                    <a:pt x="7203" y="7835"/>
                  </a:lnTo>
                  <a:cubicBezTo>
                    <a:pt x="7580" y="8349"/>
                    <a:pt x="7555" y="9060"/>
                    <a:pt x="7140" y="9545"/>
                  </a:cubicBezTo>
                  <a:cubicBezTo>
                    <a:pt x="6869" y="9862"/>
                    <a:pt x="6480" y="10032"/>
                    <a:pt x="6084" y="10032"/>
                  </a:cubicBezTo>
                  <a:cubicBezTo>
                    <a:pt x="5873" y="10032"/>
                    <a:pt x="5660" y="9983"/>
                    <a:pt x="5461" y="9883"/>
                  </a:cubicBezTo>
                  <a:cubicBezTo>
                    <a:pt x="4888" y="9591"/>
                    <a:pt x="4592" y="8950"/>
                    <a:pt x="4740" y="8328"/>
                  </a:cubicBezTo>
                  <a:cubicBezTo>
                    <a:pt x="4891" y="7705"/>
                    <a:pt x="5447" y="7265"/>
                    <a:pt x="6084" y="7265"/>
                  </a:cubicBezTo>
                  <a:cubicBezTo>
                    <a:pt x="6172" y="7265"/>
                    <a:pt x="6257" y="7276"/>
                    <a:pt x="6341" y="7290"/>
                  </a:cubicBezTo>
                  <a:cubicBezTo>
                    <a:pt x="6357" y="7293"/>
                    <a:pt x="6372" y="7294"/>
                    <a:pt x="6387" y="7294"/>
                  </a:cubicBezTo>
                  <a:cubicBezTo>
                    <a:pt x="6489" y="7294"/>
                    <a:pt x="6580" y="7225"/>
                    <a:pt x="6598" y="7121"/>
                  </a:cubicBezTo>
                  <a:cubicBezTo>
                    <a:pt x="6619" y="7005"/>
                    <a:pt x="6542" y="6889"/>
                    <a:pt x="6422" y="6871"/>
                  </a:cubicBezTo>
                  <a:cubicBezTo>
                    <a:pt x="6310" y="6850"/>
                    <a:pt x="6197" y="6840"/>
                    <a:pt x="6086" y="6840"/>
                  </a:cubicBezTo>
                  <a:cubicBezTo>
                    <a:pt x="5453" y="6840"/>
                    <a:pt x="4855" y="7170"/>
                    <a:pt x="4526" y="7730"/>
                  </a:cubicBezTo>
                  <a:cubicBezTo>
                    <a:pt x="4138" y="8388"/>
                    <a:pt x="4205" y="9218"/>
                    <a:pt x="4691" y="9805"/>
                  </a:cubicBezTo>
                  <a:cubicBezTo>
                    <a:pt x="5042" y="10228"/>
                    <a:pt x="5556" y="10459"/>
                    <a:pt x="6084" y="10459"/>
                  </a:cubicBezTo>
                  <a:cubicBezTo>
                    <a:pt x="6290" y="10459"/>
                    <a:pt x="6498" y="10424"/>
                    <a:pt x="6700" y="10351"/>
                  </a:cubicBezTo>
                  <a:cubicBezTo>
                    <a:pt x="7418" y="10094"/>
                    <a:pt x="7896" y="9411"/>
                    <a:pt x="7896" y="8648"/>
                  </a:cubicBezTo>
                  <a:cubicBezTo>
                    <a:pt x="7896" y="8243"/>
                    <a:pt x="7759" y="7849"/>
                    <a:pt x="7506" y="7529"/>
                  </a:cubicBezTo>
                  <a:lnTo>
                    <a:pt x="8174" y="6861"/>
                  </a:lnTo>
                  <a:lnTo>
                    <a:pt x="8174" y="6861"/>
                  </a:lnTo>
                  <a:cubicBezTo>
                    <a:pt x="9096" y="7941"/>
                    <a:pt x="9043" y="9542"/>
                    <a:pt x="8055" y="10555"/>
                  </a:cubicBezTo>
                  <a:cubicBezTo>
                    <a:pt x="7520" y="11105"/>
                    <a:pt x="6806" y="11385"/>
                    <a:pt x="6089" y="11385"/>
                  </a:cubicBezTo>
                  <a:cubicBezTo>
                    <a:pt x="5480" y="11385"/>
                    <a:pt x="4869" y="11183"/>
                    <a:pt x="4364" y="10773"/>
                  </a:cubicBezTo>
                  <a:cubicBezTo>
                    <a:pt x="3262" y="9883"/>
                    <a:pt x="3020" y="8300"/>
                    <a:pt x="3804" y="7121"/>
                  </a:cubicBezTo>
                  <a:cubicBezTo>
                    <a:pt x="4329" y="6331"/>
                    <a:pt x="5197" y="5897"/>
                    <a:pt x="6088" y="5897"/>
                  </a:cubicBezTo>
                  <a:cubicBezTo>
                    <a:pt x="6531" y="5897"/>
                    <a:pt x="6979" y="6004"/>
                    <a:pt x="7393" y="6227"/>
                  </a:cubicBezTo>
                  <a:cubicBezTo>
                    <a:pt x="7431" y="6248"/>
                    <a:pt x="7467" y="6257"/>
                    <a:pt x="7501" y="6257"/>
                  </a:cubicBezTo>
                  <a:cubicBezTo>
                    <a:pt x="7694" y="6257"/>
                    <a:pt x="7809" y="5968"/>
                    <a:pt x="7597" y="5854"/>
                  </a:cubicBezTo>
                  <a:cubicBezTo>
                    <a:pt x="7118" y="5595"/>
                    <a:pt x="6599" y="5471"/>
                    <a:pt x="6087" y="5471"/>
                  </a:cubicBezTo>
                  <a:cubicBezTo>
                    <a:pt x="5050" y="5471"/>
                    <a:pt x="4039" y="5979"/>
                    <a:pt x="3431" y="6899"/>
                  </a:cubicBezTo>
                  <a:cubicBezTo>
                    <a:pt x="2523" y="8271"/>
                    <a:pt x="2816" y="10112"/>
                    <a:pt x="4103" y="11139"/>
                  </a:cubicBezTo>
                  <a:cubicBezTo>
                    <a:pt x="4687" y="11603"/>
                    <a:pt x="5389" y="11832"/>
                    <a:pt x="6087" y="11832"/>
                  </a:cubicBezTo>
                  <a:cubicBezTo>
                    <a:pt x="6928" y="11832"/>
                    <a:pt x="7764" y="11500"/>
                    <a:pt x="8385" y="10850"/>
                  </a:cubicBezTo>
                  <a:cubicBezTo>
                    <a:pt x="9522" y="9658"/>
                    <a:pt x="9564" y="7796"/>
                    <a:pt x="8477" y="6558"/>
                  </a:cubicBezTo>
                  <a:lnTo>
                    <a:pt x="9145" y="5889"/>
                  </a:lnTo>
                  <a:lnTo>
                    <a:pt x="9145" y="5889"/>
                  </a:lnTo>
                  <a:cubicBezTo>
                    <a:pt x="10591" y="7501"/>
                    <a:pt x="10542" y="9957"/>
                    <a:pt x="9033" y="11505"/>
                  </a:cubicBezTo>
                  <a:cubicBezTo>
                    <a:pt x="8230" y="12330"/>
                    <a:pt x="7160" y="12748"/>
                    <a:pt x="6087" y="12748"/>
                  </a:cubicBezTo>
                  <a:cubicBezTo>
                    <a:pt x="5142" y="12748"/>
                    <a:pt x="4193" y="12424"/>
                    <a:pt x="3421" y="11769"/>
                  </a:cubicBezTo>
                  <a:cubicBezTo>
                    <a:pt x="1774" y="10365"/>
                    <a:pt x="1493" y="7927"/>
                    <a:pt x="2784" y="6188"/>
                  </a:cubicBezTo>
                  <a:cubicBezTo>
                    <a:pt x="3586" y="5105"/>
                    <a:pt x="4827" y="4525"/>
                    <a:pt x="6089" y="4525"/>
                  </a:cubicBezTo>
                  <a:cubicBezTo>
                    <a:pt x="6852" y="4525"/>
                    <a:pt x="7622" y="4737"/>
                    <a:pt x="8308" y="5179"/>
                  </a:cubicBezTo>
                  <a:cubicBezTo>
                    <a:pt x="8350" y="5207"/>
                    <a:pt x="8392" y="5219"/>
                    <a:pt x="8431" y="5219"/>
                  </a:cubicBezTo>
                  <a:cubicBezTo>
                    <a:pt x="8618" y="5219"/>
                    <a:pt x="8744" y="4945"/>
                    <a:pt x="8540" y="4820"/>
                  </a:cubicBezTo>
                  <a:cubicBezTo>
                    <a:pt x="7780" y="4333"/>
                    <a:pt x="6928" y="4099"/>
                    <a:pt x="6084" y="4099"/>
                  </a:cubicBezTo>
                  <a:cubicBezTo>
                    <a:pt x="4684" y="4099"/>
                    <a:pt x="3308" y="4743"/>
                    <a:pt x="2421" y="5946"/>
                  </a:cubicBezTo>
                  <a:cubicBezTo>
                    <a:pt x="996" y="7874"/>
                    <a:pt x="1313" y="10576"/>
                    <a:pt x="3146" y="12124"/>
                  </a:cubicBezTo>
                  <a:cubicBezTo>
                    <a:pt x="3998" y="12845"/>
                    <a:pt x="5042" y="13200"/>
                    <a:pt x="6083" y="13200"/>
                  </a:cubicBezTo>
                  <a:cubicBezTo>
                    <a:pt x="7277" y="13200"/>
                    <a:pt x="8467" y="12732"/>
                    <a:pt x="9356" y="11811"/>
                  </a:cubicBezTo>
                  <a:cubicBezTo>
                    <a:pt x="11021" y="10083"/>
                    <a:pt x="11063" y="7364"/>
                    <a:pt x="9448" y="5587"/>
                  </a:cubicBezTo>
                  <a:lnTo>
                    <a:pt x="10113" y="4922"/>
                  </a:lnTo>
                  <a:cubicBezTo>
                    <a:pt x="11052" y="5935"/>
                    <a:pt x="11573" y="7269"/>
                    <a:pt x="11573" y="8651"/>
                  </a:cubicBezTo>
                  <a:cubicBezTo>
                    <a:pt x="11577" y="11252"/>
                    <a:pt x="9754" y="13500"/>
                    <a:pt x="7207" y="14035"/>
                  </a:cubicBezTo>
                  <a:cubicBezTo>
                    <a:pt x="6828" y="14114"/>
                    <a:pt x="6450" y="14152"/>
                    <a:pt x="6076" y="14152"/>
                  </a:cubicBezTo>
                  <a:cubicBezTo>
                    <a:pt x="3930" y="14152"/>
                    <a:pt x="1936" y="12889"/>
                    <a:pt x="1046" y="10861"/>
                  </a:cubicBezTo>
                  <a:cubicBezTo>
                    <a:pt x="1" y="8479"/>
                    <a:pt x="771" y="5689"/>
                    <a:pt x="2893" y="4179"/>
                  </a:cubicBezTo>
                  <a:cubicBezTo>
                    <a:pt x="3850" y="3499"/>
                    <a:pt x="4965" y="3163"/>
                    <a:pt x="6076" y="3163"/>
                  </a:cubicBezTo>
                  <a:close/>
                  <a:moveTo>
                    <a:pt x="13151" y="0"/>
                  </a:moveTo>
                  <a:cubicBezTo>
                    <a:pt x="13098" y="0"/>
                    <a:pt x="13045" y="20"/>
                    <a:pt x="13002" y="63"/>
                  </a:cubicBezTo>
                  <a:lnTo>
                    <a:pt x="10722" y="2343"/>
                  </a:lnTo>
                  <a:cubicBezTo>
                    <a:pt x="10683" y="2382"/>
                    <a:pt x="10658" y="2438"/>
                    <a:pt x="10658" y="2494"/>
                  </a:cubicBezTo>
                  <a:lnTo>
                    <a:pt x="10658" y="3775"/>
                  </a:lnTo>
                  <a:lnTo>
                    <a:pt x="10109" y="4324"/>
                  </a:lnTo>
                  <a:cubicBezTo>
                    <a:pt x="9019" y="3303"/>
                    <a:pt x="7580" y="2737"/>
                    <a:pt x="6084" y="2737"/>
                  </a:cubicBezTo>
                  <a:cubicBezTo>
                    <a:pt x="2823" y="2737"/>
                    <a:pt x="170" y="5390"/>
                    <a:pt x="170" y="8651"/>
                  </a:cubicBezTo>
                  <a:cubicBezTo>
                    <a:pt x="170" y="11913"/>
                    <a:pt x="2823" y="14566"/>
                    <a:pt x="6084" y="14566"/>
                  </a:cubicBezTo>
                  <a:cubicBezTo>
                    <a:pt x="9346" y="14566"/>
                    <a:pt x="11999" y="11913"/>
                    <a:pt x="11999" y="8651"/>
                  </a:cubicBezTo>
                  <a:cubicBezTo>
                    <a:pt x="11999" y="7156"/>
                    <a:pt x="11432" y="5717"/>
                    <a:pt x="10412" y="4626"/>
                  </a:cubicBezTo>
                  <a:lnTo>
                    <a:pt x="10961" y="4074"/>
                  </a:lnTo>
                  <a:lnTo>
                    <a:pt x="12242" y="4074"/>
                  </a:lnTo>
                  <a:cubicBezTo>
                    <a:pt x="12298" y="4074"/>
                    <a:pt x="12351" y="4053"/>
                    <a:pt x="12393" y="4014"/>
                  </a:cubicBezTo>
                  <a:lnTo>
                    <a:pt x="14673" y="1734"/>
                  </a:lnTo>
                  <a:cubicBezTo>
                    <a:pt x="14733" y="1671"/>
                    <a:pt x="14750" y="1579"/>
                    <a:pt x="14719" y="1502"/>
                  </a:cubicBezTo>
                  <a:cubicBezTo>
                    <a:pt x="14687" y="1421"/>
                    <a:pt x="14609" y="1368"/>
                    <a:pt x="14522" y="1368"/>
                  </a:cubicBezTo>
                  <a:lnTo>
                    <a:pt x="13367" y="1368"/>
                  </a:lnTo>
                  <a:lnTo>
                    <a:pt x="13367" y="214"/>
                  </a:lnTo>
                  <a:cubicBezTo>
                    <a:pt x="13367" y="85"/>
                    <a:pt x="13261" y="0"/>
                    <a:pt x="131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g33d112a4b12_0_90"/>
          <p:cNvGrpSpPr/>
          <p:nvPr/>
        </p:nvGrpSpPr>
        <p:grpSpPr>
          <a:xfrm>
            <a:off x="1373861" y="2718934"/>
            <a:ext cx="383932" cy="379117"/>
            <a:chOff x="3227107" y="2886821"/>
            <a:chExt cx="383932" cy="379117"/>
          </a:xfrm>
        </p:grpSpPr>
        <p:sp>
          <p:nvSpPr>
            <p:cNvPr id="876" name="Google Shape;876;g33d112a4b12_0_90"/>
            <p:cNvSpPr/>
            <p:nvPr/>
          </p:nvSpPr>
          <p:spPr>
            <a:xfrm>
              <a:off x="3237102" y="2963524"/>
              <a:ext cx="296740" cy="296844"/>
            </a:xfrm>
            <a:custGeom>
              <a:rect b="b" l="l" r="r" t="t"/>
              <a:pathLst>
                <a:path extrusionOk="0" h="11405" w="11401">
                  <a:moveTo>
                    <a:pt x="5700" y="1"/>
                  </a:moveTo>
                  <a:cubicBezTo>
                    <a:pt x="2551" y="1"/>
                    <a:pt x="0" y="2555"/>
                    <a:pt x="0" y="5704"/>
                  </a:cubicBezTo>
                  <a:cubicBezTo>
                    <a:pt x="0" y="8853"/>
                    <a:pt x="2551" y="11404"/>
                    <a:pt x="5700" y="11404"/>
                  </a:cubicBezTo>
                  <a:cubicBezTo>
                    <a:pt x="8849" y="11404"/>
                    <a:pt x="11400" y="8853"/>
                    <a:pt x="11400" y="5704"/>
                  </a:cubicBezTo>
                  <a:cubicBezTo>
                    <a:pt x="11400" y="2555"/>
                    <a:pt x="8849" y="1"/>
                    <a:pt x="5700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3d112a4b12_0_90"/>
            <p:cNvSpPr/>
            <p:nvPr/>
          </p:nvSpPr>
          <p:spPr>
            <a:xfrm>
              <a:off x="3385459" y="3106024"/>
              <a:ext cx="148383" cy="11947"/>
            </a:xfrm>
            <a:custGeom>
              <a:rect b="b" l="l" r="r" t="t"/>
              <a:pathLst>
                <a:path extrusionOk="0" h="459" w="5701">
                  <a:moveTo>
                    <a:pt x="0" y="1"/>
                  </a:moveTo>
                  <a:lnTo>
                    <a:pt x="0" y="458"/>
                  </a:lnTo>
                  <a:lnTo>
                    <a:pt x="5697" y="458"/>
                  </a:lnTo>
                  <a:cubicBezTo>
                    <a:pt x="5700" y="381"/>
                    <a:pt x="5700" y="307"/>
                    <a:pt x="5700" y="229"/>
                  </a:cubicBezTo>
                  <a:cubicBezTo>
                    <a:pt x="5700" y="152"/>
                    <a:pt x="5700" y="78"/>
                    <a:pt x="5697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33d112a4b12_0_90"/>
            <p:cNvSpPr/>
            <p:nvPr/>
          </p:nvSpPr>
          <p:spPr>
            <a:xfrm>
              <a:off x="3510078" y="2892391"/>
              <a:ext cx="95000" cy="94974"/>
            </a:xfrm>
            <a:custGeom>
              <a:rect b="b" l="l" r="r" t="t"/>
              <a:pathLst>
                <a:path extrusionOk="0" h="3649" w="3650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1370" y="3649"/>
                  </a:lnTo>
                  <a:lnTo>
                    <a:pt x="3650" y="136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33d112a4b12_0_90"/>
            <p:cNvSpPr/>
            <p:nvPr/>
          </p:nvSpPr>
          <p:spPr>
            <a:xfrm>
              <a:off x="3510078" y="2892391"/>
              <a:ext cx="59369" cy="94974"/>
            </a:xfrm>
            <a:custGeom>
              <a:rect b="b" l="l" r="r" t="t"/>
              <a:pathLst>
                <a:path extrusionOk="0" h="3649" w="2281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33d112a4b12_0_90"/>
            <p:cNvSpPr/>
            <p:nvPr/>
          </p:nvSpPr>
          <p:spPr>
            <a:xfrm>
              <a:off x="3272707" y="2999156"/>
              <a:ext cx="225502" cy="225580"/>
            </a:xfrm>
            <a:custGeom>
              <a:rect b="b" l="l" r="r" t="t"/>
              <a:pathLst>
                <a:path extrusionOk="0" h="8667" w="8664">
                  <a:moveTo>
                    <a:pt x="4332" y="1"/>
                  </a:moveTo>
                  <a:cubicBezTo>
                    <a:pt x="1940" y="1"/>
                    <a:pt x="1" y="1943"/>
                    <a:pt x="1" y="4335"/>
                  </a:cubicBezTo>
                  <a:cubicBezTo>
                    <a:pt x="1" y="6728"/>
                    <a:pt x="1940" y="8667"/>
                    <a:pt x="4332" y="8667"/>
                  </a:cubicBezTo>
                  <a:cubicBezTo>
                    <a:pt x="6725" y="8667"/>
                    <a:pt x="8663" y="6728"/>
                    <a:pt x="8663" y="4335"/>
                  </a:cubicBezTo>
                  <a:cubicBezTo>
                    <a:pt x="8663" y="1943"/>
                    <a:pt x="6725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33d112a4b12_0_90"/>
            <p:cNvSpPr/>
            <p:nvPr/>
          </p:nvSpPr>
          <p:spPr>
            <a:xfrm>
              <a:off x="3385459" y="3106024"/>
              <a:ext cx="112751" cy="11947"/>
            </a:xfrm>
            <a:custGeom>
              <a:rect b="b" l="l" r="r" t="t"/>
              <a:pathLst>
                <a:path extrusionOk="0" h="459" w="4332">
                  <a:moveTo>
                    <a:pt x="0" y="1"/>
                  </a:moveTo>
                  <a:lnTo>
                    <a:pt x="0" y="458"/>
                  </a:lnTo>
                  <a:lnTo>
                    <a:pt x="4321" y="458"/>
                  </a:lnTo>
                  <a:cubicBezTo>
                    <a:pt x="4324" y="381"/>
                    <a:pt x="4331" y="307"/>
                    <a:pt x="4331" y="229"/>
                  </a:cubicBezTo>
                  <a:cubicBezTo>
                    <a:pt x="4331" y="152"/>
                    <a:pt x="4324" y="78"/>
                    <a:pt x="4321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3d112a4b12_0_90"/>
            <p:cNvSpPr/>
            <p:nvPr/>
          </p:nvSpPr>
          <p:spPr>
            <a:xfrm>
              <a:off x="3308443" y="3034969"/>
              <a:ext cx="154057" cy="154057"/>
            </a:xfrm>
            <a:custGeom>
              <a:rect b="b" l="l" r="r" t="t"/>
              <a:pathLst>
                <a:path extrusionOk="0" h="5919" w="5919">
                  <a:moveTo>
                    <a:pt x="2959" y="0"/>
                  </a:moveTo>
                  <a:cubicBezTo>
                    <a:pt x="1327" y="0"/>
                    <a:pt x="0" y="1323"/>
                    <a:pt x="0" y="2959"/>
                  </a:cubicBezTo>
                  <a:cubicBezTo>
                    <a:pt x="0" y="4592"/>
                    <a:pt x="1327" y="5918"/>
                    <a:pt x="2959" y="5918"/>
                  </a:cubicBezTo>
                  <a:cubicBezTo>
                    <a:pt x="4592" y="5918"/>
                    <a:pt x="5918" y="4592"/>
                    <a:pt x="5918" y="2959"/>
                  </a:cubicBezTo>
                  <a:cubicBezTo>
                    <a:pt x="5918" y="1323"/>
                    <a:pt x="4592" y="0"/>
                    <a:pt x="295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33d112a4b12_0_90"/>
            <p:cNvSpPr/>
            <p:nvPr/>
          </p:nvSpPr>
          <p:spPr>
            <a:xfrm>
              <a:off x="3385459" y="3106024"/>
              <a:ext cx="77041" cy="11947"/>
            </a:xfrm>
            <a:custGeom>
              <a:rect b="b" l="l" r="r" t="t"/>
              <a:pathLst>
                <a:path extrusionOk="0" h="459" w="2960">
                  <a:moveTo>
                    <a:pt x="0" y="1"/>
                  </a:moveTo>
                  <a:lnTo>
                    <a:pt x="0" y="458"/>
                  </a:lnTo>
                  <a:lnTo>
                    <a:pt x="2949" y="458"/>
                  </a:lnTo>
                  <a:cubicBezTo>
                    <a:pt x="2956" y="381"/>
                    <a:pt x="2959" y="307"/>
                    <a:pt x="2959" y="229"/>
                  </a:cubicBezTo>
                  <a:cubicBezTo>
                    <a:pt x="2959" y="152"/>
                    <a:pt x="2956" y="78"/>
                    <a:pt x="2949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33d112a4b12_0_90"/>
            <p:cNvSpPr/>
            <p:nvPr/>
          </p:nvSpPr>
          <p:spPr>
            <a:xfrm>
              <a:off x="3343502" y="3070028"/>
              <a:ext cx="83913" cy="83835"/>
            </a:xfrm>
            <a:custGeom>
              <a:rect b="b" l="l" r="r" t="t"/>
              <a:pathLst>
                <a:path extrusionOk="0" h="3221" w="3224">
                  <a:moveTo>
                    <a:pt x="1612" y="1"/>
                  </a:moveTo>
                  <a:cubicBezTo>
                    <a:pt x="722" y="1"/>
                    <a:pt x="1" y="722"/>
                    <a:pt x="1" y="1612"/>
                  </a:cubicBezTo>
                  <a:cubicBezTo>
                    <a:pt x="1" y="2499"/>
                    <a:pt x="722" y="3220"/>
                    <a:pt x="1612" y="3220"/>
                  </a:cubicBezTo>
                  <a:cubicBezTo>
                    <a:pt x="2502" y="3220"/>
                    <a:pt x="3224" y="2499"/>
                    <a:pt x="3224" y="1612"/>
                  </a:cubicBezTo>
                  <a:cubicBezTo>
                    <a:pt x="3224" y="722"/>
                    <a:pt x="2502" y="1"/>
                    <a:pt x="1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33d112a4b12_0_90"/>
            <p:cNvSpPr/>
            <p:nvPr/>
          </p:nvSpPr>
          <p:spPr>
            <a:xfrm>
              <a:off x="3385459" y="3106024"/>
              <a:ext cx="42060" cy="11947"/>
            </a:xfrm>
            <a:custGeom>
              <a:rect b="b" l="l" r="r" t="t"/>
              <a:pathLst>
                <a:path extrusionOk="0" h="459" w="1616">
                  <a:moveTo>
                    <a:pt x="0" y="1"/>
                  </a:moveTo>
                  <a:lnTo>
                    <a:pt x="0" y="458"/>
                  </a:lnTo>
                  <a:lnTo>
                    <a:pt x="1594" y="458"/>
                  </a:lnTo>
                  <a:cubicBezTo>
                    <a:pt x="1615" y="307"/>
                    <a:pt x="1615" y="152"/>
                    <a:pt x="159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3d112a4b12_0_90"/>
            <p:cNvSpPr/>
            <p:nvPr/>
          </p:nvSpPr>
          <p:spPr>
            <a:xfrm>
              <a:off x="3367604" y="3094130"/>
              <a:ext cx="35632" cy="35632"/>
            </a:xfrm>
            <a:custGeom>
              <a:rect b="b" l="l" r="r" t="t"/>
              <a:pathLst>
                <a:path extrusionOk="0" h="1369" w="1369">
                  <a:moveTo>
                    <a:pt x="686" y="0"/>
                  </a:moveTo>
                  <a:cubicBezTo>
                    <a:pt x="310" y="0"/>
                    <a:pt x="0" y="306"/>
                    <a:pt x="0" y="686"/>
                  </a:cubicBezTo>
                  <a:cubicBezTo>
                    <a:pt x="0" y="1063"/>
                    <a:pt x="310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6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33d112a4b12_0_90"/>
            <p:cNvSpPr/>
            <p:nvPr/>
          </p:nvSpPr>
          <p:spPr>
            <a:xfrm>
              <a:off x="3385459" y="3106024"/>
              <a:ext cx="18141" cy="11947"/>
            </a:xfrm>
            <a:custGeom>
              <a:rect b="b" l="l" r="r" t="t"/>
              <a:pathLst>
                <a:path extrusionOk="0" h="459" w="697">
                  <a:moveTo>
                    <a:pt x="0" y="1"/>
                  </a:moveTo>
                  <a:lnTo>
                    <a:pt x="0" y="458"/>
                  </a:lnTo>
                  <a:lnTo>
                    <a:pt x="644" y="458"/>
                  </a:lnTo>
                  <a:cubicBezTo>
                    <a:pt x="697" y="310"/>
                    <a:pt x="697" y="148"/>
                    <a:pt x="644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33d112a4b12_0_90"/>
            <p:cNvSpPr/>
            <p:nvPr/>
          </p:nvSpPr>
          <p:spPr>
            <a:xfrm>
              <a:off x="3227107" y="2886821"/>
              <a:ext cx="383932" cy="379117"/>
            </a:xfrm>
            <a:custGeom>
              <a:rect b="b" l="l" r="r" t="t"/>
              <a:pathLst>
                <a:path extrusionOk="0" h="14566" w="14751">
                  <a:moveTo>
                    <a:pt x="12938" y="728"/>
                  </a:moveTo>
                  <a:lnTo>
                    <a:pt x="12938" y="1583"/>
                  </a:lnTo>
                  <a:cubicBezTo>
                    <a:pt x="12938" y="1699"/>
                    <a:pt x="13037" y="1794"/>
                    <a:pt x="13153" y="1794"/>
                  </a:cubicBezTo>
                  <a:lnTo>
                    <a:pt x="14008" y="1794"/>
                  </a:lnTo>
                  <a:lnTo>
                    <a:pt x="12154" y="3648"/>
                  </a:lnTo>
                  <a:lnTo>
                    <a:pt x="11387" y="3648"/>
                  </a:lnTo>
                  <a:lnTo>
                    <a:pt x="12618" y="2417"/>
                  </a:lnTo>
                  <a:cubicBezTo>
                    <a:pt x="12775" y="2263"/>
                    <a:pt x="12632" y="2048"/>
                    <a:pt x="12467" y="2048"/>
                  </a:cubicBezTo>
                  <a:cubicBezTo>
                    <a:pt x="12417" y="2048"/>
                    <a:pt x="12365" y="2068"/>
                    <a:pt x="12319" y="2114"/>
                  </a:cubicBezTo>
                  <a:lnTo>
                    <a:pt x="11087" y="3346"/>
                  </a:lnTo>
                  <a:lnTo>
                    <a:pt x="11087" y="2582"/>
                  </a:lnTo>
                  <a:lnTo>
                    <a:pt x="12938" y="728"/>
                  </a:lnTo>
                  <a:close/>
                  <a:moveTo>
                    <a:pt x="6076" y="3163"/>
                  </a:moveTo>
                  <a:cubicBezTo>
                    <a:pt x="7422" y="3163"/>
                    <a:pt x="8762" y="3656"/>
                    <a:pt x="9807" y="4626"/>
                  </a:cubicBezTo>
                  <a:lnTo>
                    <a:pt x="5933" y="8500"/>
                  </a:lnTo>
                  <a:cubicBezTo>
                    <a:pt x="5779" y="8654"/>
                    <a:pt x="5922" y="8869"/>
                    <a:pt x="6087" y="8869"/>
                  </a:cubicBezTo>
                  <a:cubicBezTo>
                    <a:pt x="6137" y="8869"/>
                    <a:pt x="6189" y="8849"/>
                    <a:pt x="6235" y="8803"/>
                  </a:cubicBezTo>
                  <a:lnTo>
                    <a:pt x="7203" y="7835"/>
                  </a:lnTo>
                  <a:lnTo>
                    <a:pt x="7203" y="7835"/>
                  </a:lnTo>
                  <a:cubicBezTo>
                    <a:pt x="7580" y="8349"/>
                    <a:pt x="7555" y="9060"/>
                    <a:pt x="7140" y="9545"/>
                  </a:cubicBezTo>
                  <a:cubicBezTo>
                    <a:pt x="6869" y="9862"/>
                    <a:pt x="6480" y="10032"/>
                    <a:pt x="6084" y="10032"/>
                  </a:cubicBezTo>
                  <a:cubicBezTo>
                    <a:pt x="5873" y="10032"/>
                    <a:pt x="5660" y="9983"/>
                    <a:pt x="5461" y="9883"/>
                  </a:cubicBezTo>
                  <a:cubicBezTo>
                    <a:pt x="4888" y="9591"/>
                    <a:pt x="4592" y="8950"/>
                    <a:pt x="4740" y="8328"/>
                  </a:cubicBezTo>
                  <a:cubicBezTo>
                    <a:pt x="4891" y="7705"/>
                    <a:pt x="5447" y="7265"/>
                    <a:pt x="6084" y="7265"/>
                  </a:cubicBezTo>
                  <a:cubicBezTo>
                    <a:pt x="6172" y="7265"/>
                    <a:pt x="6257" y="7276"/>
                    <a:pt x="6341" y="7290"/>
                  </a:cubicBezTo>
                  <a:cubicBezTo>
                    <a:pt x="6357" y="7293"/>
                    <a:pt x="6372" y="7294"/>
                    <a:pt x="6387" y="7294"/>
                  </a:cubicBezTo>
                  <a:cubicBezTo>
                    <a:pt x="6489" y="7294"/>
                    <a:pt x="6580" y="7225"/>
                    <a:pt x="6598" y="7121"/>
                  </a:cubicBezTo>
                  <a:cubicBezTo>
                    <a:pt x="6619" y="7005"/>
                    <a:pt x="6542" y="6889"/>
                    <a:pt x="6422" y="6871"/>
                  </a:cubicBezTo>
                  <a:cubicBezTo>
                    <a:pt x="6310" y="6850"/>
                    <a:pt x="6197" y="6840"/>
                    <a:pt x="6086" y="6840"/>
                  </a:cubicBezTo>
                  <a:cubicBezTo>
                    <a:pt x="5453" y="6840"/>
                    <a:pt x="4855" y="7170"/>
                    <a:pt x="4526" y="7730"/>
                  </a:cubicBezTo>
                  <a:cubicBezTo>
                    <a:pt x="4138" y="8388"/>
                    <a:pt x="4205" y="9218"/>
                    <a:pt x="4691" y="9805"/>
                  </a:cubicBezTo>
                  <a:cubicBezTo>
                    <a:pt x="5042" y="10228"/>
                    <a:pt x="5556" y="10459"/>
                    <a:pt x="6084" y="10459"/>
                  </a:cubicBezTo>
                  <a:cubicBezTo>
                    <a:pt x="6290" y="10459"/>
                    <a:pt x="6498" y="10424"/>
                    <a:pt x="6700" y="10351"/>
                  </a:cubicBezTo>
                  <a:cubicBezTo>
                    <a:pt x="7418" y="10094"/>
                    <a:pt x="7896" y="9411"/>
                    <a:pt x="7896" y="8648"/>
                  </a:cubicBezTo>
                  <a:cubicBezTo>
                    <a:pt x="7896" y="8243"/>
                    <a:pt x="7759" y="7849"/>
                    <a:pt x="7506" y="7529"/>
                  </a:cubicBezTo>
                  <a:lnTo>
                    <a:pt x="8174" y="6861"/>
                  </a:lnTo>
                  <a:lnTo>
                    <a:pt x="8174" y="6861"/>
                  </a:lnTo>
                  <a:cubicBezTo>
                    <a:pt x="9096" y="7941"/>
                    <a:pt x="9043" y="9542"/>
                    <a:pt x="8055" y="10555"/>
                  </a:cubicBezTo>
                  <a:cubicBezTo>
                    <a:pt x="7520" y="11105"/>
                    <a:pt x="6806" y="11385"/>
                    <a:pt x="6089" y="11385"/>
                  </a:cubicBezTo>
                  <a:cubicBezTo>
                    <a:pt x="5480" y="11385"/>
                    <a:pt x="4869" y="11183"/>
                    <a:pt x="4364" y="10773"/>
                  </a:cubicBezTo>
                  <a:cubicBezTo>
                    <a:pt x="3262" y="9883"/>
                    <a:pt x="3020" y="8300"/>
                    <a:pt x="3804" y="7121"/>
                  </a:cubicBezTo>
                  <a:cubicBezTo>
                    <a:pt x="4329" y="6331"/>
                    <a:pt x="5197" y="5897"/>
                    <a:pt x="6088" y="5897"/>
                  </a:cubicBezTo>
                  <a:cubicBezTo>
                    <a:pt x="6531" y="5897"/>
                    <a:pt x="6979" y="6004"/>
                    <a:pt x="7393" y="6227"/>
                  </a:cubicBezTo>
                  <a:cubicBezTo>
                    <a:pt x="7431" y="6248"/>
                    <a:pt x="7467" y="6257"/>
                    <a:pt x="7501" y="6257"/>
                  </a:cubicBezTo>
                  <a:cubicBezTo>
                    <a:pt x="7694" y="6257"/>
                    <a:pt x="7809" y="5968"/>
                    <a:pt x="7597" y="5854"/>
                  </a:cubicBezTo>
                  <a:cubicBezTo>
                    <a:pt x="7118" y="5595"/>
                    <a:pt x="6599" y="5471"/>
                    <a:pt x="6087" y="5471"/>
                  </a:cubicBezTo>
                  <a:cubicBezTo>
                    <a:pt x="5050" y="5471"/>
                    <a:pt x="4039" y="5979"/>
                    <a:pt x="3431" y="6899"/>
                  </a:cubicBezTo>
                  <a:cubicBezTo>
                    <a:pt x="2523" y="8271"/>
                    <a:pt x="2816" y="10112"/>
                    <a:pt x="4103" y="11139"/>
                  </a:cubicBezTo>
                  <a:cubicBezTo>
                    <a:pt x="4687" y="11603"/>
                    <a:pt x="5389" y="11832"/>
                    <a:pt x="6087" y="11832"/>
                  </a:cubicBezTo>
                  <a:cubicBezTo>
                    <a:pt x="6928" y="11832"/>
                    <a:pt x="7764" y="11500"/>
                    <a:pt x="8385" y="10850"/>
                  </a:cubicBezTo>
                  <a:cubicBezTo>
                    <a:pt x="9522" y="9658"/>
                    <a:pt x="9564" y="7796"/>
                    <a:pt x="8477" y="6558"/>
                  </a:cubicBezTo>
                  <a:lnTo>
                    <a:pt x="9145" y="5889"/>
                  </a:lnTo>
                  <a:lnTo>
                    <a:pt x="9145" y="5889"/>
                  </a:lnTo>
                  <a:cubicBezTo>
                    <a:pt x="10591" y="7501"/>
                    <a:pt x="10542" y="9957"/>
                    <a:pt x="9033" y="11505"/>
                  </a:cubicBezTo>
                  <a:cubicBezTo>
                    <a:pt x="8230" y="12330"/>
                    <a:pt x="7160" y="12748"/>
                    <a:pt x="6087" y="12748"/>
                  </a:cubicBezTo>
                  <a:cubicBezTo>
                    <a:pt x="5142" y="12748"/>
                    <a:pt x="4193" y="12424"/>
                    <a:pt x="3421" y="11769"/>
                  </a:cubicBezTo>
                  <a:cubicBezTo>
                    <a:pt x="1774" y="10365"/>
                    <a:pt x="1493" y="7927"/>
                    <a:pt x="2784" y="6188"/>
                  </a:cubicBezTo>
                  <a:cubicBezTo>
                    <a:pt x="3586" y="5105"/>
                    <a:pt x="4827" y="4525"/>
                    <a:pt x="6089" y="4525"/>
                  </a:cubicBezTo>
                  <a:cubicBezTo>
                    <a:pt x="6852" y="4525"/>
                    <a:pt x="7622" y="4737"/>
                    <a:pt x="8308" y="5179"/>
                  </a:cubicBezTo>
                  <a:cubicBezTo>
                    <a:pt x="8350" y="5207"/>
                    <a:pt x="8392" y="5219"/>
                    <a:pt x="8431" y="5219"/>
                  </a:cubicBezTo>
                  <a:cubicBezTo>
                    <a:pt x="8618" y="5219"/>
                    <a:pt x="8744" y="4945"/>
                    <a:pt x="8540" y="4820"/>
                  </a:cubicBezTo>
                  <a:cubicBezTo>
                    <a:pt x="7780" y="4333"/>
                    <a:pt x="6928" y="4099"/>
                    <a:pt x="6084" y="4099"/>
                  </a:cubicBezTo>
                  <a:cubicBezTo>
                    <a:pt x="4684" y="4099"/>
                    <a:pt x="3308" y="4743"/>
                    <a:pt x="2421" y="5946"/>
                  </a:cubicBezTo>
                  <a:cubicBezTo>
                    <a:pt x="996" y="7874"/>
                    <a:pt x="1313" y="10576"/>
                    <a:pt x="3146" y="12124"/>
                  </a:cubicBezTo>
                  <a:cubicBezTo>
                    <a:pt x="3998" y="12845"/>
                    <a:pt x="5042" y="13200"/>
                    <a:pt x="6083" y="13200"/>
                  </a:cubicBezTo>
                  <a:cubicBezTo>
                    <a:pt x="7277" y="13200"/>
                    <a:pt x="8467" y="12732"/>
                    <a:pt x="9356" y="11811"/>
                  </a:cubicBezTo>
                  <a:cubicBezTo>
                    <a:pt x="11021" y="10083"/>
                    <a:pt x="11063" y="7364"/>
                    <a:pt x="9448" y="5587"/>
                  </a:cubicBezTo>
                  <a:lnTo>
                    <a:pt x="10113" y="4922"/>
                  </a:lnTo>
                  <a:cubicBezTo>
                    <a:pt x="11052" y="5935"/>
                    <a:pt x="11573" y="7269"/>
                    <a:pt x="11573" y="8651"/>
                  </a:cubicBezTo>
                  <a:cubicBezTo>
                    <a:pt x="11577" y="11252"/>
                    <a:pt x="9754" y="13500"/>
                    <a:pt x="7207" y="14035"/>
                  </a:cubicBezTo>
                  <a:cubicBezTo>
                    <a:pt x="6828" y="14114"/>
                    <a:pt x="6450" y="14152"/>
                    <a:pt x="6076" y="14152"/>
                  </a:cubicBezTo>
                  <a:cubicBezTo>
                    <a:pt x="3930" y="14152"/>
                    <a:pt x="1936" y="12889"/>
                    <a:pt x="1046" y="10861"/>
                  </a:cubicBezTo>
                  <a:cubicBezTo>
                    <a:pt x="1" y="8479"/>
                    <a:pt x="771" y="5689"/>
                    <a:pt x="2893" y="4179"/>
                  </a:cubicBezTo>
                  <a:cubicBezTo>
                    <a:pt x="3850" y="3499"/>
                    <a:pt x="4965" y="3163"/>
                    <a:pt x="6076" y="3163"/>
                  </a:cubicBezTo>
                  <a:close/>
                  <a:moveTo>
                    <a:pt x="13151" y="0"/>
                  </a:moveTo>
                  <a:cubicBezTo>
                    <a:pt x="13098" y="0"/>
                    <a:pt x="13045" y="20"/>
                    <a:pt x="13002" y="63"/>
                  </a:cubicBezTo>
                  <a:lnTo>
                    <a:pt x="10722" y="2343"/>
                  </a:lnTo>
                  <a:cubicBezTo>
                    <a:pt x="10683" y="2382"/>
                    <a:pt x="10658" y="2438"/>
                    <a:pt x="10658" y="2494"/>
                  </a:cubicBezTo>
                  <a:lnTo>
                    <a:pt x="10658" y="3775"/>
                  </a:lnTo>
                  <a:lnTo>
                    <a:pt x="10109" y="4324"/>
                  </a:lnTo>
                  <a:cubicBezTo>
                    <a:pt x="9019" y="3303"/>
                    <a:pt x="7580" y="2737"/>
                    <a:pt x="6084" y="2737"/>
                  </a:cubicBezTo>
                  <a:cubicBezTo>
                    <a:pt x="2823" y="2737"/>
                    <a:pt x="170" y="5390"/>
                    <a:pt x="170" y="8651"/>
                  </a:cubicBezTo>
                  <a:cubicBezTo>
                    <a:pt x="170" y="11913"/>
                    <a:pt x="2823" y="14566"/>
                    <a:pt x="6084" y="14566"/>
                  </a:cubicBezTo>
                  <a:cubicBezTo>
                    <a:pt x="9346" y="14566"/>
                    <a:pt x="11999" y="11913"/>
                    <a:pt x="11999" y="8651"/>
                  </a:cubicBezTo>
                  <a:cubicBezTo>
                    <a:pt x="11999" y="7156"/>
                    <a:pt x="11432" y="5717"/>
                    <a:pt x="10412" y="4626"/>
                  </a:cubicBezTo>
                  <a:lnTo>
                    <a:pt x="10961" y="4074"/>
                  </a:lnTo>
                  <a:lnTo>
                    <a:pt x="12242" y="4074"/>
                  </a:lnTo>
                  <a:cubicBezTo>
                    <a:pt x="12298" y="4074"/>
                    <a:pt x="12351" y="4053"/>
                    <a:pt x="12393" y="4014"/>
                  </a:cubicBezTo>
                  <a:lnTo>
                    <a:pt x="14673" y="1734"/>
                  </a:lnTo>
                  <a:cubicBezTo>
                    <a:pt x="14733" y="1671"/>
                    <a:pt x="14750" y="1579"/>
                    <a:pt x="14719" y="1502"/>
                  </a:cubicBezTo>
                  <a:cubicBezTo>
                    <a:pt x="14687" y="1421"/>
                    <a:pt x="14609" y="1368"/>
                    <a:pt x="14522" y="1368"/>
                  </a:cubicBezTo>
                  <a:lnTo>
                    <a:pt x="13367" y="1368"/>
                  </a:lnTo>
                  <a:lnTo>
                    <a:pt x="13367" y="214"/>
                  </a:lnTo>
                  <a:cubicBezTo>
                    <a:pt x="13367" y="85"/>
                    <a:pt x="13261" y="0"/>
                    <a:pt x="131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g33d112a4b12_0_90"/>
          <p:cNvGrpSpPr/>
          <p:nvPr/>
        </p:nvGrpSpPr>
        <p:grpSpPr>
          <a:xfrm>
            <a:off x="1373861" y="3904721"/>
            <a:ext cx="383932" cy="379117"/>
            <a:chOff x="3227107" y="2886821"/>
            <a:chExt cx="383932" cy="379117"/>
          </a:xfrm>
        </p:grpSpPr>
        <p:sp>
          <p:nvSpPr>
            <p:cNvPr id="890" name="Google Shape;890;g33d112a4b12_0_90"/>
            <p:cNvSpPr/>
            <p:nvPr/>
          </p:nvSpPr>
          <p:spPr>
            <a:xfrm>
              <a:off x="3237102" y="2963524"/>
              <a:ext cx="296740" cy="296844"/>
            </a:xfrm>
            <a:custGeom>
              <a:rect b="b" l="l" r="r" t="t"/>
              <a:pathLst>
                <a:path extrusionOk="0" h="11405" w="11401">
                  <a:moveTo>
                    <a:pt x="5700" y="1"/>
                  </a:moveTo>
                  <a:cubicBezTo>
                    <a:pt x="2551" y="1"/>
                    <a:pt x="0" y="2555"/>
                    <a:pt x="0" y="5704"/>
                  </a:cubicBezTo>
                  <a:cubicBezTo>
                    <a:pt x="0" y="8853"/>
                    <a:pt x="2551" y="11404"/>
                    <a:pt x="5700" y="11404"/>
                  </a:cubicBezTo>
                  <a:cubicBezTo>
                    <a:pt x="8849" y="11404"/>
                    <a:pt x="11400" y="8853"/>
                    <a:pt x="11400" y="5704"/>
                  </a:cubicBezTo>
                  <a:cubicBezTo>
                    <a:pt x="11400" y="2555"/>
                    <a:pt x="8849" y="1"/>
                    <a:pt x="5700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33d112a4b12_0_90"/>
            <p:cNvSpPr/>
            <p:nvPr/>
          </p:nvSpPr>
          <p:spPr>
            <a:xfrm>
              <a:off x="3385459" y="3106024"/>
              <a:ext cx="148383" cy="11947"/>
            </a:xfrm>
            <a:custGeom>
              <a:rect b="b" l="l" r="r" t="t"/>
              <a:pathLst>
                <a:path extrusionOk="0" h="459" w="5701">
                  <a:moveTo>
                    <a:pt x="0" y="1"/>
                  </a:moveTo>
                  <a:lnTo>
                    <a:pt x="0" y="458"/>
                  </a:lnTo>
                  <a:lnTo>
                    <a:pt x="5697" y="458"/>
                  </a:lnTo>
                  <a:cubicBezTo>
                    <a:pt x="5700" y="381"/>
                    <a:pt x="5700" y="307"/>
                    <a:pt x="5700" y="229"/>
                  </a:cubicBezTo>
                  <a:cubicBezTo>
                    <a:pt x="5700" y="152"/>
                    <a:pt x="5700" y="78"/>
                    <a:pt x="5697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33d112a4b12_0_90"/>
            <p:cNvSpPr/>
            <p:nvPr/>
          </p:nvSpPr>
          <p:spPr>
            <a:xfrm>
              <a:off x="3510078" y="2892391"/>
              <a:ext cx="95000" cy="94974"/>
            </a:xfrm>
            <a:custGeom>
              <a:rect b="b" l="l" r="r" t="t"/>
              <a:pathLst>
                <a:path extrusionOk="0" h="3649" w="3650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1370" y="3649"/>
                  </a:lnTo>
                  <a:lnTo>
                    <a:pt x="3650" y="136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33d112a4b12_0_90"/>
            <p:cNvSpPr/>
            <p:nvPr/>
          </p:nvSpPr>
          <p:spPr>
            <a:xfrm>
              <a:off x="3510078" y="2892391"/>
              <a:ext cx="59369" cy="94974"/>
            </a:xfrm>
            <a:custGeom>
              <a:rect b="b" l="l" r="r" t="t"/>
              <a:pathLst>
                <a:path extrusionOk="0" h="3649" w="2281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33d112a4b12_0_90"/>
            <p:cNvSpPr/>
            <p:nvPr/>
          </p:nvSpPr>
          <p:spPr>
            <a:xfrm>
              <a:off x="3272707" y="2999156"/>
              <a:ext cx="225502" cy="225580"/>
            </a:xfrm>
            <a:custGeom>
              <a:rect b="b" l="l" r="r" t="t"/>
              <a:pathLst>
                <a:path extrusionOk="0" h="8667" w="8664">
                  <a:moveTo>
                    <a:pt x="4332" y="1"/>
                  </a:moveTo>
                  <a:cubicBezTo>
                    <a:pt x="1940" y="1"/>
                    <a:pt x="1" y="1943"/>
                    <a:pt x="1" y="4335"/>
                  </a:cubicBezTo>
                  <a:cubicBezTo>
                    <a:pt x="1" y="6728"/>
                    <a:pt x="1940" y="8667"/>
                    <a:pt x="4332" y="8667"/>
                  </a:cubicBezTo>
                  <a:cubicBezTo>
                    <a:pt x="6725" y="8667"/>
                    <a:pt x="8663" y="6728"/>
                    <a:pt x="8663" y="4335"/>
                  </a:cubicBezTo>
                  <a:cubicBezTo>
                    <a:pt x="8663" y="1943"/>
                    <a:pt x="6725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33d112a4b12_0_90"/>
            <p:cNvSpPr/>
            <p:nvPr/>
          </p:nvSpPr>
          <p:spPr>
            <a:xfrm>
              <a:off x="3385459" y="3106024"/>
              <a:ext cx="112751" cy="11947"/>
            </a:xfrm>
            <a:custGeom>
              <a:rect b="b" l="l" r="r" t="t"/>
              <a:pathLst>
                <a:path extrusionOk="0" h="459" w="4332">
                  <a:moveTo>
                    <a:pt x="0" y="1"/>
                  </a:moveTo>
                  <a:lnTo>
                    <a:pt x="0" y="458"/>
                  </a:lnTo>
                  <a:lnTo>
                    <a:pt x="4321" y="458"/>
                  </a:lnTo>
                  <a:cubicBezTo>
                    <a:pt x="4324" y="381"/>
                    <a:pt x="4331" y="307"/>
                    <a:pt x="4331" y="229"/>
                  </a:cubicBezTo>
                  <a:cubicBezTo>
                    <a:pt x="4331" y="152"/>
                    <a:pt x="4324" y="78"/>
                    <a:pt x="4321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33d112a4b12_0_90"/>
            <p:cNvSpPr/>
            <p:nvPr/>
          </p:nvSpPr>
          <p:spPr>
            <a:xfrm>
              <a:off x="3308443" y="3034969"/>
              <a:ext cx="154057" cy="154057"/>
            </a:xfrm>
            <a:custGeom>
              <a:rect b="b" l="l" r="r" t="t"/>
              <a:pathLst>
                <a:path extrusionOk="0" h="5919" w="5919">
                  <a:moveTo>
                    <a:pt x="2959" y="0"/>
                  </a:moveTo>
                  <a:cubicBezTo>
                    <a:pt x="1327" y="0"/>
                    <a:pt x="0" y="1323"/>
                    <a:pt x="0" y="2959"/>
                  </a:cubicBezTo>
                  <a:cubicBezTo>
                    <a:pt x="0" y="4592"/>
                    <a:pt x="1327" y="5918"/>
                    <a:pt x="2959" y="5918"/>
                  </a:cubicBezTo>
                  <a:cubicBezTo>
                    <a:pt x="4592" y="5918"/>
                    <a:pt x="5918" y="4592"/>
                    <a:pt x="5918" y="2959"/>
                  </a:cubicBezTo>
                  <a:cubicBezTo>
                    <a:pt x="5918" y="1323"/>
                    <a:pt x="4592" y="0"/>
                    <a:pt x="295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33d112a4b12_0_90"/>
            <p:cNvSpPr/>
            <p:nvPr/>
          </p:nvSpPr>
          <p:spPr>
            <a:xfrm>
              <a:off x="3385459" y="3106024"/>
              <a:ext cx="77041" cy="11947"/>
            </a:xfrm>
            <a:custGeom>
              <a:rect b="b" l="l" r="r" t="t"/>
              <a:pathLst>
                <a:path extrusionOk="0" h="459" w="2960">
                  <a:moveTo>
                    <a:pt x="0" y="1"/>
                  </a:moveTo>
                  <a:lnTo>
                    <a:pt x="0" y="458"/>
                  </a:lnTo>
                  <a:lnTo>
                    <a:pt x="2949" y="458"/>
                  </a:lnTo>
                  <a:cubicBezTo>
                    <a:pt x="2956" y="381"/>
                    <a:pt x="2959" y="307"/>
                    <a:pt x="2959" y="229"/>
                  </a:cubicBezTo>
                  <a:cubicBezTo>
                    <a:pt x="2959" y="152"/>
                    <a:pt x="2956" y="78"/>
                    <a:pt x="2949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33d112a4b12_0_90"/>
            <p:cNvSpPr/>
            <p:nvPr/>
          </p:nvSpPr>
          <p:spPr>
            <a:xfrm>
              <a:off x="3343502" y="3070028"/>
              <a:ext cx="83913" cy="83835"/>
            </a:xfrm>
            <a:custGeom>
              <a:rect b="b" l="l" r="r" t="t"/>
              <a:pathLst>
                <a:path extrusionOk="0" h="3221" w="3224">
                  <a:moveTo>
                    <a:pt x="1612" y="1"/>
                  </a:moveTo>
                  <a:cubicBezTo>
                    <a:pt x="722" y="1"/>
                    <a:pt x="1" y="722"/>
                    <a:pt x="1" y="1612"/>
                  </a:cubicBezTo>
                  <a:cubicBezTo>
                    <a:pt x="1" y="2499"/>
                    <a:pt x="722" y="3220"/>
                    <a:pt x="1612" y="3220"/>
                  </a:cubicBezTo>
                  <a:cubicBezTo>
                    <a:pt x="2502" y="3220"/>
                    <a:pt x="3224" y="2499"/>
                    <a:pt x="3224" y="1612"/>
                  </a:cubicBezTo>
                  <a:cubicBezTo>
                    <a:pt x="3224" y="722"/>
                    <a:pt x="2502" y="1"/>
                    <a:pt x="1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33d112a4b12_0_90"/>
            <p:cNvSpPr/>
            <p:nvPr/>
          </p:nvSpPr>
          <p:spPr>
            <a:xfrm>
              <a:off x="3385459" y="3106024"/>
              <a:ext cx="42060" cy="11947"/>
            </a:xfrm>
            <a:custGeom>
              <a:rect b="b" l="l" r="r" t="t"/>
              <a:pathLst>
                <a:path extrusionOk="0" h="459" w="1616">
                  <a:moveTo>
                    <a:pt x="0" y="1"/>
                  </a:moveTo>
                  <a:lnTo>
                    <a:pt x="0" y="458"/>
                  </a:lnTo>
                  <a:lnTo>
                    <a:pt x="1594" y="458"/>
                  </a:lnTo>
                  <a:cubicBezTo>
                    <a:pt x="1615" y="307"/>
                    <a:pt x="1615" y="152"/>
                    <a:pt x="159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33d112a4b12_0_90"/>
            <p:cNvSpPr/>
            <p:nvPr/>
          </p:nvSpPr>
          <p:spPr>
            <a:xfrm>
              <a:off x="3367604" y="3094130"/>
              <a:ext cx="35632" cy="35632"/>
            </a:xfrm>
            <a:custGeom>
              <a:rect b="b" l="l" r="r" t="t"/>
              <a:pathLst>
                <a:path extrusionOk="0" h="1369" w="1369">
                  <a:moveTo>
                    <a:pt x="686" y="0"/>
                  </a:moveTo>
                  <a:cubicBezTo>
                    <a:pt x="310" y="0"/>
                    <a:pt x="0" y="306"/>
                    <a:pt x="0" y="686"/>
                  </a:cubicBezTo>
                  <a:cubicBezTo>
                    <a:pt x="0" y="1063"/>
                    <a:pt x="310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6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33d112a4b12_0_90"/>
            <p:cNvSpPr/>
            <p:nvPr/>
          </p:nvSpPr>
          <p:spPr>
            <a:xfrm>
              <a:off x="3385459" y="3106024"/>
              <a:ext cx="18141" cy="11947"/>
            </a:xfrm>
            <a:custGeom>
              <a:rect b="b" l="l" r="r" t="t"/>
              <a:pathLst>
                <a:path extrusionOk="0" h="459" w="697">
                  <a:moveTo>
                    <a:pt x="0" y="1"/>
                  </a:moveTo>
                  <a:lnTo>
                    <a:pt x="0" y="458"/>
                  </a:lnTo>
                  <a:lnTo>
                    <a:pt x="644" y="458"/>
                  </a:lnTo>
                  <a:cubicBezTo>
                    <a:pt x="697" y="310"/>
                    <a:pt x="697" y="148"/>
                    <a:pt x="644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33d112a4b12_0_90"/>
            <p:cNvSpPr/>
            <p:nvPr/>
          </p:nvSpPr>
          <p:spPr>
            <a:xfrm>
              <a:off x="3227107" y="2886821"/>
              <a:ext cx="383932" cy="379117"/>
            </a:xfrm>
            <a:custGeom>
              <a:rect b="b" l="l" r="r" t="t"/>
              <a:pathLst>
                <a:path extrusionOk="0" h="14566" w="14751">
                  <a:moveTo>
                    <a:pt x="12938" y="728"/>
                  </a:moveTo>
                  <a:lnTo>
                    <a:pt x="12938" y="1583"/>
                  </a:lnTo>
                  <a:cubicBezTo>
                    <a:pt x="12938" y="1699"/>
                    <a:pt x="13037" y="1794"/>
                    <a:pt x="13153" y="1794"/>
                  </a:cubicBezTo>
                  <a:lnTo>
                    <a:pt x="14008" y="1794"/>
                  </a:lnTo>
                  <a:lnTo>
                    <a:pt x="12154" y="3648"/>
                  </a:lnTo>
                  <a:lnTo>
                    <a:pt x="11387" y="3648"/>
                  </a:lnTo>
                  <a:lnTo>
                    <a:pt x="12618" y="2417"/>
                  </a:lnTo>
                  <a:cubicBezTo>
                    <a:pt x="12775" y="2263"/>
                    <a:pt x="12632" y="2048"/>
                    <a:pt x="12467" y="2048"/>
                  </a:cubicBezTo>
                  <a:cubicBezTo>
                    <a:pt x="12417" y="2048"/>
                    <a:pt x="12365" y="2068"/>
                    <a:pt x="12319" y="2114"/>
                  </a:cubicBezTo>
                  <a:lnTo>
                    <a:pt x="11087" y="3346"/>
                  </a:lnTo>
                  <a:lnTo>
                    <a:pt x="11087" y="2582"/>
                  </a:lnTo>
                  <a:lnTo>
                    <a:pt x="12938" y="728"/>
                  </a:lnTo>
                  <a:close/>
                  <a:moveTo>
                    <a:pt x="6076" y="3163"/>
                  </a:moveTo>
                  <a:cubicBezTo>
                    <a:pt x="7422" y="3163"/>
                    <a:pt x="8762" y="3656"/>
                    <a:pt x="9807" y="4626"/>
                  </a:cubicBezTo>
                  <a:lnTo>
                    <a:pt x="5933" y="8500"/>
                  </a:lnTo>
                  <a:cubicBezTo>
                    <a:pt x="5779" y="8654"/>
                    <a:pt x="5922" y="8869"/>
                    <a:pt x="6087" y="8869"/>
                  </a:cubicBezTo>
                  <a:cubicBezTo>
                    <a:pt x="6137" y="8869"/>
                    <a:pt x="6189" y="8849"/>
                    <a:pt x="6235" y="8803"/>
                  </a:cubicBezTo>
                  <a:lnTo>
                    <a:pt x="7203" y="7835"/>
                  </a:lnTo>
                  <a:lnTo>
                    <a:pt x="7203" y="7835"/>
                  </a:lnTo>
                  <a:cubicBezTo>
                    <a:pt x="7580" y="8349"/>
                    <a:pt x="7555" y="9060"/>
                    <a:pt x="7140" y="9545"/>
                  </a:cubicBezTo>
                  <a:cubicBezTo>
                    <a:pt x="6869" y="9862"/>
                    <a:pt x="6480" y="10032"/>
                    <a:pt x="6084" y="10032"/>
                  </a:cubicBezTo>
                  <a:cubicBezTo>
                    <a:pt x="5873" y="10032"/>
                    <a:pt x="5660" y="9983"/>
                    <a:pt x="5461" y="9883"/>
                  </a:cubicBezTo>
                  <a:cubicBezTo>
                    <a:pt x="4888" y="9591"/>
                    <a:pt x="4592" y="8950"/>
                    <a:pt x="4740" y="8328"/>
                  </a:cubicBezTo>
                  <a:cubicBezTo>
                    <a:pt x="4891" y="7705"/>
                    <a:pt x="5447" y="7265"/>
                    <a:pt x="6084" y="7265"/>
                  </a:cubicBezTo>
                  <a:cubicBezTo>
                    <a:pt x="6172" y="7265"/>
                    <a:pt x="6257" y="7276"/>
                    <a:pt x="6341" y="7290"/>
                  </a:cubicBezTo>
                  <a:cubicBezTo>
                    <a:pt x="6357" y="7293"/>
                    <a:pt x="6372" y="7294"/>
                    <a:pt x="6387" y="7294"/>
                  </a:cubicBezTo>
                  <a:cubicBezTo>
                    <a:pt x="6489" y="7294"/>
                    <a:pt x="6580" y="7225"/>
                    <a:pt x="6598" y="7121"/>
                  </a:cubicBezTo>
                  <a:cubicBezTo>
                    <a:pt x="6619" y="7005"/>
                    <a:pt x="6542" y="6889"/>
                    <a:pt x="6422" y="6871"/>
                  </a:cubicBezTo>
                  <a:cubicBezTo>
                    <a:pt x="6310" y="6850"/>
                    <a:pt x="6197" y="6840"/>
                    <a:pt x="6086" y="6840"/>
                  </a:cubicBezTo>
                  <a:cubicBezTo>
                    <a:pt x="5453" y="6840"/>
                    <a:pt x="4855" y="7170"/>
                    <a:pt x="4526" y="7730"/>
                  </a:cubicBezTo>
                  <a:cubicBezTo>
                    <a:pt x="4138" y="8388"/>
                    <a:pt x="4205" y="9218"/>
                    <a:pt x="4691" y="9805"/>
                  </a:cubicBezTo>
                  <a:cubicBezTo>
                    <a:pt x="5042" y="10228"/>
                    <a:pt x="5556" y="10459"/>
                    <a:pt x="6084" y="10459"/>
                  </a:cubicBezTo>
                  <a:cubicBezTo>
                    <a:pt x="6290" y="10459"/>
                    <a:pt x="6498" y="10424"/>
                    <a:pt x="6700" y="10351"/>
                  </a:cubicBezTo>
                  <a:cubicBezTo>
                    <a:pt x="7418" y="10094"/>
                    <a:pt x="7896" y="9411"/>
                    <a:pt x="7896" y="8648"/>
                  </a:cubicBezTo>
                  <a:cubicBezTo>
                    <a:pt x="7896" y="8243"/>
                    <a:pt x="7759" y="7849"/>
                    <a:pt x="7506" y="7529"/>
                  </a:cubicBezTo>
                  <a:lnTo>
                    <a:pt x="8174" y="6861"/>
                  </a:lnTo>
                  <a:lnTo>
                    <a:pt x="8174" y="6861"/>
                  </a:lnTo>
                  <a:cubicBezTo>
                    <a:pt x="9096" y="7941"/>
                    <a:pt x="9043" y="9542"/>
                    <a:pt x="8055" y="10555"/>
                  </a:cubicBezTo>
                  <a:cubicBezTo>
                    <a:pt x="7520" y="11105"/>
                    <a:pt x="6806" y="11385"/>
                    <a:pt x="6089" y="11385"/>
                  </a:cubicBezTo>
                  <a:cubicBezTo>
                    <a:pt x="5480" y="11385"/>
                    <a:pt x="4869" y="11183"/>
                    <a:pt x="4364" y="10773"/>
                  </a:cubicBezTo>
                  <a:cubicBezTo>
                    <a:pt x="3262" y="9883"/>
                    <a:pt x="3020" y="8300"/>
                    <a:pt x="3804" y="7121"/>
                  </a:cubicBezTo>
                  <a:cubicBezTo>
                    <a:pt x="4329" y="6331"/>
                    <a:pt x="5197" y="5897"/>
                    <a:pt x="6088" y="5897"/>
                  </a:cubicBezTo>
                  <a:cubicBezTo>
                    <a:pt x="6531" y="5897"/>
                    <a:pt x="6979" y="6004"/>
                    <a:pt x="7393" y="6227"/>
                  </a:cubicBezTo>
                  <a:cubicBezTo>
                    <a:pt x="7431" y="6248"/>
                    <a:pt x="7467" y="6257"/>
                    <a:pt x="7501" y="6257"/>
                  </a:cubicBezTo>
                  <a:cubicBezTo>
                    <a:pt x="7694" y="6257"/>
                    <a:pt x="7809" y="5968"/>
                    <a:pt x="7597" y="5854"/>
                  </a:cubicBezTo>
                  <a:cubicBezTo>
                    <a:pt x="7118" y="5595"/>
                    <a:pt x="6599" y="5471"/>
                    <a:pt x="6087" y="5471"/>
                  </a:cubicBezTo>
                  <a:cubicBezTo>
                    <a:pt x="5050" y="5471"/>
                    <a:pt x="4039" y="5979"/>
                    <a:pt x="3431" y="6899"/>
                  </a:cubicBezTo>
                  <a:cubicBezTo>
                    <a:pt x="2523" y="8271"/>
                    <a:pt x="2816" y="10112"/>
                    <a:pt x="4103" y="11139"/>
                  </a:cubicBezTo>
                  <a:cubicBezTo>
                    <a:pt x="4687" y="11603"/>
                    <a:pt x="5389" y="11832"/>
                    <a:pt x="6087" y="11832"/>
                  </a:cubicBezTo>
                  <a:cubicBezTo>
                    <a:pt x="6928" y="11832"/>
                    <a:pt x="7764" y="11500"/>
                    <a:pt x="8385" y="10850"/>
                  </a:cubicBezTo>
                  <a:cubicBezTo>
                    <a:pt x="9522" y="9658"/>
                    <a:pt x="9564" y="7796"/>
                    <a:pt x="8477" y="6558"/>
                  </a:cubicBezTo>
                  <a:lnTo>
                    <a:pt x="9145" y="5889"/>
                  </a:lnTo>
                  <a:lnTo>
                    <a:pt x="9145" y="5889"/>
                  </a:lnTo>
                  <a:cubicBezTo>
                    <a:pt x="10591" y="7501"/>
                    <a:pt x="10542" y="9957"/>
                    <a:pt x="9033" y="11505"/>
                  </a:cubicBezTo>
                  <a:cubicBezTo>
                    <a:pt x="8230" y="12330"/>
                    <a:pt x="7160" y="12748"/>
                    <a:pt x="6087" y="12748"/>
                  </a:cubicBezTo>
                  <a:cubicBezTo>
                    <a:pt x="5142" y="12748"/>
                    <a:pt x="4193" y="12424"/>
                    <a:pt x="3421" y="11769"/>
                  </a:cubicBezTo>
                  <a:cubicBezTo>
                    <a:pt x="1774" y="10365"/>
                    <a:pt x="1493" y="7927"/>
                    <a:pt x="2784" y="6188"/>
                  </a:cubicBezTo>
                  <a:cubicBezTo>
                    <a:pt x="3586" y="5105"/>
                    <a:pt x="4827" y="4525"/>
                    <a:pt x="6089" y="4525"/>
                  </a:cubicBezTo>
                  <a:cubicBezTo>
                    <a:pt x="6852" y="4525"/>
                    <a:pt x="7622" y="4737"/>
                    <a:pt x="8308" y="5179"/>
                  </a:cubicBezTo>
                  <a:cubicBezTo>
                    <a:pt x="8350" y="5207"/>
                    <a:pt x="8392" y="5219"/>
                    <a:pt x="8431" y="5219"/>
                  </a:cubicBezTo>
                  <a:cubicBezTo>
                    <a:pt x="8618" y="5219"/>
                    <a:pt x="8744" y="4945"/>
                    <a:pt x="8540" y="4820"/>
                  </a:cubicBezTo>
                  <a:cubicBezTo>
                    <a:pt x="7780" y="4333"/>
                    <a:pt x="6928" y="4099"/>
                    <a:pt x="6084" y="4099"/>
                  </a:cubicBezTo>
                  <a:cubicBezTo>
                    <a:pt x="4684" y="4099"/>
                    <a:pt x="3308" y="4743"/>
                    <a:pt x="2421" y="5946"/>
                  </a:cubicBezTo>
                  <a:cubicBezTo>
                    <a:pt x="996" y="7874"/>
                    <a:pt x="1313" y="10576"/>
                    <a:pt x="3146" y="12124"/>
                  </a:cubicBezTo>
                  <a:cubicBezTo>
                    <a:pt x="3998" y="12845"/>
                    <a:pt x="5042" y="13200"/>
                    <a:pt x="6083" y="13200"/>
                  </a:cubicBezTo>
                  <a:cubicBezTo>
                    <a:pt x="7277" y="13200"/>
                    <a:pt x="8467" y="12732"/>
                    <a:pt x="9356" y="11811"/>
                  </a:cubicBezTo>
                  <a:cubicBezTo>
                    <a:pt x="11021" y="10083"/>
                    <a:pt x="11063" y="7364"/>
                    <a:pt x="9448" y="5587"/>
                  </a:cubicBezTo>
                  <a:lnTo>
                    <a:pt x="10113" y="4922"/>
                  </a:lnTo>
                  <a:cubicBezTo>
                    <a:pt x="11052" y="5935"/>
                    <a:pt x="11573" y="7269"/>
                    <a:pt x="11573" y="8651"/>
                  </a:cubicBezTo>
                  <a:cubicBezTo>
                    <a:pt x="11577" y="11252"/>
                    <a:pt x="9754" y="13500"/>
                    <a:pt x="7207" y="14035"/>
                  </a:cubicBezTo>
                  <a:cubicBezTo>
                    <a:pt x="6828" y="14114"/>
                    <a:pt x="6450" y="14152"/>
                    <a:pt x="6076" y="14152"/>
                  </a:cubicBezTo>
                  <a:cubicBezTo>
                    <a:pt x="3930" y="14152"/>
                    <a:pt x="1936" y="12889"/>
                    <a:pt x="1046" y="10861"/>
                  </a:cubicBezTo>
                  <a:cubicBezTo>
                    <a:pt x="1" y="8479"/>
                    <a:pt x="771" y="5689"/>
                    <a:pt x="2893" y="4179"/>
                  </a:cubicBezTo>
                  <a:cubicBezTo>
                    <a:pt x="3850" y="3499"/>
                    <a:pt x="4965" y="3163"/>
                    <a:pt x="6076" y="3163"/>
                  </a:cubicBezTo>
                  <a:close/>
                  <a:moveTo>
                    <a:pt x="13151" y="0"/>
                  </a:moveTo>
                  <a:cubicBezTo>
                    <a:pt x="13098" y="0"/>
                    <a:pt x="13045" y="20"/>
                    <a:pt x="13002" y="63"/>
                  </a:cubicBezTo>
                  <a:lnTo>
                    <a:pt x="10722" y="2343"/>
                  </a:lnTo>
                  <a:cubicBezTo>
                    <a:pt x="10683" y="2382"/>
                    <a:pt x="10658" y="2438"/>
                    <a:pt x="10658" y="2494"/>
                  </a:cubicBezTo>
                  <a:lnTo>
                    <a:pt x="10658" y="3775"/>
                  </a:lnTo>
                  <a:lnTo>
                    <a:pt x="10109" y="4324"/>
                  </a:lnTo>
                  <a:cubicBezTo>
                    <a:pt x="9019" y="3303"/>
                    <a:pt x="7580" y="2737"/>
                    <a:pt x="6084" y="2737"/>
                  </a:cubicBezTo>
                  <a:cubicBezTo>
                    <a:pt x="2823" y="2737"/>
                    <a:pt x="170" y="5390"/>
                    <a:pt x="170" y="8651"/>
                  </a:cubicBezTo>
                  <a:cubicBezTo>
                    <a:pt x="170" y="11913"/>
                    <a:pt x="2823" y="14566"/>
                    <a:pt x="6084" y="14566"/>
                  </a:cubicBezTo>
                  <a:cubicBezTo>
                    <a:pt x="9346" y="14566"/>
                    <a:pt x="11999" y="11913"/>
                    <a:pt x="11999" y="8651"/>
                  </a:cubicBezTo>
                  <a:cubicBezTo>
                    <a:pt x="11999" y="7156"/>
                    <a:pt x="11432" y="5717"/>
                    <a:pt x="10412" y="4626"/>
                  </a:cubicBezTo>
                  <a:lnTo>
                    <a:pt x="10961" y="4074"/>
                  </a:lnTo>
                  <a:lnTo>
                    <a:pt x="12242" y="4074"/>
                  </a:lnTo>
                  <a:cubicBezTo>
                    <a:pt x="12298" y="4074"/>
                    <a:pt x="12351" y="4053"/>
                    <a:pt x="12393" y="4014"/>
                  </a:cubicBezTo>
                  <a:lnTo>
                    <a:pt x="14673" y="1734"/>
                  </a:lnTo>
                  <a:cubicBezTo>
                    <a:pt x="14733" y="1671"/>
                    <a:pt x="14750" y="1579"/>
                    <a:pt x="14719" y="1502"/>
                  </a:cubicBezTo>
                  <a:cubicBezTo>
                    <a:pt x="14687" y="1421"/>
                    <a:pt x="14609" y="1368"/>
                    <a:pt x="14522" y="1368"/>
                  </a:cubicBezTo>
                  <a:lnTo>
                    <a:pt x="13367" y="1368"/>
                  </a:lnTo>
                  <a:lnTo>
                    <a:pt x="13367" y="214"/>
                  </a:lnTo>
                  <a:cubicBezTo>
                    <a:pt x="13367" y="85"/>
                    <a:pt x="13261" y="0"/>
                    <a:pt x="131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g33d112a4b12_0_90"/>
          <p:cNvGrpSpPr/>
          <p:nvPr/>
        </p:nvGrpSpPr>
        <p:grpSpPr>
          <a:xfrm>
            <a:off x="4882411" y="1533146"/>
            <a:ext cx="383932" cy="379117"/>
            <a:chOff x="3227107" y="2886821"/>
            <a:chExt cx="383932" cy="379117"/>
          </a:xfrm>
        </p:grpSpPr>
        <p:sp>
          <p:nvSpPr>
            <p:cNvPr id="904" name="Google Shape;904;g33d112a4b12_0_90"/>
            <p:cNvSpPr/>
            <p:nvPr/>
          </p:nvSpPr>
          <p:spPr>
            <a:xfrm>
              <a:off x="3237102" y="2963524"/>
              <a:ext cx="296740" cy="296844"/>
            </a:xfrm>
            <a:custGeom>
              <a:rect b="b" l="l" r="r" t="t"/>
              <a:pathLst>
                <a:path extrusionOk="0" h="11405" w="11401">
                  <a:moveTo>
                    <a:pt x="5700" y="1"/>
                  </a:moveTo>
                  <a:cubicBezTo>
                    <a:pt x="2551" y="1"/>
                    <a:pt x="0" y="2555"/>
                    <a:pt x="0" y="5704"/>
                  </a:cubicBezTo>
                  <a:cubicBezTo>
                    <a:pt x="0" y="8853"/>
                    <a:pt x="2551" y="11404"/>
                    <a:pt x="5700" y="11404"/>
                  </a:cubicBezTo>
                  <a:cubicBezTo>
                    <a:pt x="8849" y="11404"/>
                    <a:pt x="11400" y="8853"/>
                    <a:pt x="11400" y="5704"/>
                  </a:cubicBezTo>
                  <a:cubicBezTo>
                    <a:pt x="11400" y="2555"/>
                    <a:pt x="8849" y="1"/>
                    <a:pt x="5700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33d112a4b12_0_90"/>
            <p:cNvSpPr/>
            <p:nvPr/>
          </p:nvSpPr>
          <p:spPr>
            <a:xfrm>
              <a:off x="3385459" y="3106024"/>
              <a:ext cx="148383" cy="11947"/>
            </a:xfrm>
            <a:custGeom>
              <a:rect b="b" l="l" r="r" t="t"/>
              <a:pathLst>
                <a:path extrusionOk="0" h="459" w="5701">
                  <a:moveTo>
                    <a:pt x="0" y="1"/>
                  </a:moveTo>
                  <a:lnTo>
                    <a:pt x="0" y="458"/>
                  </a:lnTo>
                  <a:lnTo>
                    <a:pt x="5697" y="458"/>
                  </a:lnTo>
                  <a:cubicBezTo>
                    <a:pt x="5700" y="381"/>
                    <a:pt x="5700" y="307"/>
                    <a:pt x="5700" y="229"/>
                  </a:cubicBezTo>
                  <a:cubicBezTo>
                    <a:pt x="5700" y="152"/>
                    <a:pt x="5700" y="78"/>
                    <a:pt x="5697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33d112a4b12_0_90"/>
            <p:cNvSpPr/>
            <p:nvPr/>
          </p:nvSpPr>
          <p:spPr>
            <a:xfrm>
              <a:off x="3510078" y="2892391"/>
              <a:ext cx="95000" cy="94974"/>
            </a:xfrm>
            <a:custGeom>
              <a:rect b="b" l="l" r="r" t="t"/>
              <a:pathLst>
                <a:path extrusionOk="0" h="3649" w="3650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1370" y="3649"/>
                  </a:lnTo>
                  <a:lnTo>
                    <a:pt x="3650" y="136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33d112a4b12_0_90"/>
            <p:cNvSpPr/>
            <p:nvPr/>
          </p:nvSpPr>
          <p:spPr>
            <a:xfrm>
              <a:off x="3510078" y="2892391"/>
              <a:ext cx="59369" cy="94974"/>
            </a:xfrm>
            <a:custGeom>
              <a:rect b="b" l="l" r="r" t="t"/>
              <a:pathLst>
                <a:path extrusionOk="0" h="3649" w="2281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3d112a4b12_0_90"/>
            <p:cNvSpPr/>
            <p:nvPr/>
          </p:nvSpPr>
          <p:spPr>
            <a:xfrm>
              <a:off x="3272707" y="2999156"/>
              <a:ext cx="225502" cy="225580"/>
            </a:xfrm>
            <a:custGeom>
              <a:rect b="b" l="l" r="r" t="t"/>
              <a:pathLst>
                <a:path extrusionOk="0" h="8667" w="8664">
                  <a:moveTo>
                    <a:pt x="4332" y="1"/>
                  </a:moveTo>
                  <a:cubicBezTo>
                    <a:pt x="1940" y="1"/>
                    <a:pt x="1" y="1943"/>
                    <a:pt x="1" y="4335"/>
                  </a:cubicBezTo>
                  <a:cubicBezTo>
                    <a:pt x="1" y="6728"/>
                    <a:pt x="1940" y="8667"/>
                    <a:pt x="4332" y="8667"/>
                  </a:cubicBezTo>
                  <a:cubicBezTo>
                    <a:pt x="6725" y="8667"/>
                    <a:pt x="8663" y="6728"/>
                    <a:pt x="8663" y="4335"/>
                  </a:cubicBezTo>
                  <a:cubicBezTo>
                    <a:pt x="8663" y="1943"/>
                    <a:pt x="6725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33d112a4b12_0_90"/>
            <p:cNvSpPr/>
            <p:nvPr/>
          </p:nvSpPr>
          <p:spPr>
            <a:xfrm>
              <a:off x="3385459" y="3106024"/>
              <a:ext cx="112751" cy="11947"/>
            </a:xfrm>
            <a:custGeom>
              <a:rect b="b" l="l" r="r" t="t"/>
              <a:pathLst>
                <a:path extrusionOk="0" h="459" w="4332">
                  <a:moveTo>
                    <a:pt x="0" y="1"/>
                  </a:moveTo>
                  <a:lnTo>
                    <a:pt x="0" y="458"/>
                  </a:lnTo>
                  <a:lnTo>
                    <a:pt x="4321" y="458"/>
                  </a:lnTo>
                  <a:cubicBezTo>
                    <a:pt x="4324" y="381"/>
                    <a:pt x="4331" y="307"/>
                    <a:pt x="4331" y="229"/>
                  </a:cubicBezTo>
                  <a:cubicBezTo>
                    <a:pt x="4331" y="152"/>
                    <a:pt x="4324" y="78"/>
                    <a:pt x="4321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33d112a4b12_0_90"/>
            <p:cNvSpPr/>
            <p:nvPr/>
          </p:nvSpPr>
          <p:spPr>
            <a:xfrm>
              <a:off x="3308443" y="3034969"/>
              <a:ext cx="154057" cy="154057"/>
            </a:xfrm>
            <a:custGeom>
              <a:rect b="b" l="l" r="r" t="t"/>
              <a:pathLst>
                <a:path extrusionOk="0" h="5919" w="5919">
                  <a:moveTo>
                    <a:pt x="2959" y="0"/>
                  </a:moveTo>
                  <a:cubicBezTo>
                    <a:pt x="1327" y="0"/>
                    <a:pt x="0" y="1323"/>
                    <a:pt x="0" y="2959"/>
                  </a:cubicBezTo>
                  <a:cubicBezTo>
                    <a:pt x="0" y="4592"/>
                    <a:pt x="1327" y="5918"/>
                    <a:pt x="2959" y="5918"/>
                  </a:cubicBezTo>
                  <a:cubicBezTo>
                    <a:pt x="4592" y="5918"/>
                    <a:pt x="5918" y="4592"/>
                    <a:pt x="5918" y="2959"/>
                  </a:cubicBezTo>
                  <a:cubicBezTo>
                    <a:pt x="5918" y="1323"/>
                    <a:pt x="4592" y="0"/>
                    <a:pt x="295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33d112a4b12_0_90"/>
            <p:cNvSpPr/>
            <p:nvPr/>
          </p:nvSpPr>
          <p:spPr>
            <a:xfrm>
              <a:off x="3385459" y="3106024"/>
              <a:ext cx="77041" cy="11947"/>
            </a:xfrm>
            <a:custGeom>
              <a:rect b="b" l="l" r="r" t="t"/>
              <a:pathLst>
                <a:path extrusionOk="0" h="459" w="2960">
                  <a:moveTo>
                    <a:pt x="0" y="1"/>
                  </a:moveTo>
                  <a:lnTo>
                    <a:pt x="0" y="458"/>
                  </a:lnTo>
                  <a:lnTo>
                    <a:pt x="2949" y="458"/>
                  </a:lnTo>
                  <a:cubicBezTo>
                    <a:pt x="2956" y="381"/>
                    <a:pt x="2959" y="307"/>
                    <a:pt x="2959" y="229"/>
                  </a:cubicBezTo>
                  <a:cubicBezTo>
                    <a:pt x="2959" y="152"/>
                    <a:pt x="2956" y="78"/>
                    <a:pt x="2949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33d112a4b12_0_90"/>
            <p:cNvSpPr/>
            <p:nvPr/>
          </p:nvSpPr>
          <p:spPr>
            <a:xfrm>
              <a:off x="3343502" y="3070028"/>
              <a:ext cx="83913" cy="83835"/>
            </a:xfrm>
            <a:custGeom>
              <a:rect b="b" l="l" r="r" t="t"/>
              <a:pathLst>
                <a:path extrusionOk="0" h="3221" w="3224">
                  <a:moveTo>
                    <a:pt x="1612" y="1"/>
                  </a:moveTo>
                  <a:cubicBezTo>
                    <a:pt x="722" y="1"/>
                    <a:pt x="1" y="722"/>
                    <a:pt x="1" y="1612"/>
                  </a:cubicBezTo>
                  <a:cubicBezTo>
                    <a:pt x="1" y="2499"/>
                    <a:pt x="722" y="3220"/>
                    <a:pt x="1612" y="3220"/>
                  </a:cubicBezTo>
                  <a:cubicBezTo>
                    <a:pt x="2502" y="3220"/>
                    <a:pt x="3224" y="2499"/>
                    <a:pt x="3224" y="1612"/>
                  </a:cubicBezTo>
                  <a:cubicBezTo>
                    <a:pt x="3224" y="722"/>
                    <a:pt x="2502" y="1"/>
                    <a:pt x="1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33d112a4b12_0_90"/>
            <p:cNvSpPr/>
            <p:nvPr/>
          </p:nvSpPr>
          <p:spPr>
            <a:xfrm>
              <a:off x="3385459" y="3106024"/>
              <a:ext cx="42060" cy="11947"/>
            </a:xfrm>
            <a:custGeom>
              <a:rect b="b" l="l" r="r" t="t"/>
              <a:pathLst>
                <a:path extrusionOk="0" h="459" w="1616">
                  <a:moveTo>
                    <a:pt x="0" y="1"/>
                  </a:moveTo>
                  <a:lnTo>
                    <a:pt x="0" y="458"/>
                  </a:lnTo>
                  <a:lnTo>
                    <a:pt x="1594" y="458"/>
                  </a:lnTo>
                  <a:cubicBezTo>
                    <a:pt x="1615" y="307"/>
                    <a:pt x="1615" y="152"/>
                    <a:pt x="159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33d112a4b12_0_90"/>
            <p:cNvSpPr/>
            <p:nvPr/>
          </p:nvSpPr>
          <p:spPr>
            <a:xfrm>
              <a:off x="3367604" y="3094130"/>
              <a:ext cx="35632" cy="35632"/>
            </a:xfrm>
            <a:custGeom>
              <a:rect b="b" l="l" r="r" t="t"/>
              <a:pathLst>
                <a:path extrusionOk="0" h="1369" w="1369">
                  <a:moveTo>
                    <a:pt x="686" y="0"/>
                  </a:moveTo>
                  <a:cubicBezTo>
                    <a:pt x="310" y="0"/>
                    <a:pt x="0" y="306"/>
                    <a:pt x="0" y="686"/>
                  </a:cubicBezTo>
                  <a:cubicBezTo>
                    <a:pt x="0" y="1063"/>
                    <a:pt x="310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6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33d112a4b12_0_90"/>
            <p:cNvSpPr/>
            <p:nvPr/>
          </p:nvSpPr>
          <p:spPr>
            <a:xfrm>
              <a:off x="3385459" y="3106024"/>
              <a:ext cx="18141" cy="11947"/>
            </a:xfrm>
            <a:custGeom>
              <a:rect b="b" l="l" r="r" t="t"/>
              <a:pathLst>
                <a:path extrusionOk="0" h="459" w="697">
                  <a:moveTo>
                    <a:pt x="0" y="1"/>
                  </a:moveTo>
                  <a:lnTo>
                    <a:pt x="0" y="458"/>
                  </a:lnTo>
                  <a:lnTo>
                    <a:pt x="644" y="458"/>
                  </a:lnTo>
                  <a:cubicBezTo>
                    <a:pt x="697" y="310"/>
                    <a:pt x="697" y="148"/>
                    <a:pt x="644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33d112a4b12_0_90"/>
            <p:cNvSpPr/>
            <p:nvPr/>
          </p:nvSpPr>
          <p:spPr>
            <a:xfrm>
              <a:off x="3227107" y="2886821"/>
              <a:ext cx="383932" cy="379117"/>
            </a:xfrm>
            <a:custGeom>
              <a:rect b="b" l="l" r="r" t="t"/>
              <a:pathLst>
                <a:path extrusionOk="0" h="14566" w="14751">
                  <a:moveTo>
                    <a:pt x="12938" y="728"/>
                  </a:moveTo>
                  <a:lnTo>
                    <a:pt x="12938" y="1583"/>
                  </a:lnTo>
                  <a:cubicBezTo>
                    <a:pt x="12938" y="1699"/>
                    <a:pt x="13037" y="1794"/>
                    <a:pt x="13153" y="1794"/>
                  </a:cubicBezTo>
                  <a:lnTo>
                    <a:pt x="14008" y="1794"/>
                  </a:lnTo>
                  <a:lnTo>
                    <a:pt x="12154" y="3648"/>
                  </a:lnTo>
                  <a:lnTo>
                    <a:pt x="11387" y="3648"/>
                  </a:lnTo>
                  <a:lnTo>
                    <a:pt x="12618" y="2417"/>
                  </a:lnTo>
                  <a:cubicBezTo>
                    <a:pt x="12775" y="2263"/>
                    <a:pt x="12632" y="2048"/>
                    <a:pt x="12467" y="2048"/>
                  </a:cubicBezTo>
                  <a:cubicBezTo>
                    <a:pt x="12417" y="2048"/>
                    <a:pt x="12365" y="2068"/>
                    <a:pt x="12319" y="2114"/>
                  </a:cubicBezTo>
                  <a:lnTo>
                    <a:pt x="11087" y="3346"/>
                  </a:lnTo>
                  <a:lnTo>
                    <a:pt x="11087" y="2582"/>
                  </a:lnTo>
                  <a:lnTo>
                    <a:pt x="12938" y="728"/>
                  </a:lnTo>
                  <a:close/>
                  <a:moveTo>
                    <a:pt x="6076" y="3163"/>
                  </a:moveTo>
                  <a:cubicBezTo>
                    <a:pt x="7422" y="3163"/>
                    <a:pt x="8762" y="3656"/>
                    <a:pt x="9807" y="4626"/>
                  </a:cubicBezTo>
                  <a:lnTo>
                    <a:pt x="5933" y="8500"/>
                  </a:lnTo>
                  <a:cubicBezTo>
                    <a:pt x="5779" y="8654"/>
                    <a:pt x="5922" y="8869"/>
                    <a:pt x="6087" y="8869"/>
                  </a:cubicBezTo>
                  <a:cubicBezTo>
                    <a:pt x="6137" y="8869"/>
                    <a:pt x="6189" y="8849"/>
                    <a:pt x="6235" y="8803"/>
                  </a:cubicBezTo>
                  <a:lnTo>
                    <a:pt x="7203" y="7835"/>
                  </a:lnTo>
                  <a:lnTo>
                    <a:pt x="7203" y="7835"/>
                  </a:lnTo>
                  <a:cubicBezTo>
                    <a:pt x="7580" y="8349"/>
                    <a:pt x="7555" y="9060"/>
                    <a:pt x="7140" y="9545"/>
                  </a:cubicBezTo>
                  <a:cubicBezTo>
                    <a:pt x="6869" y="9862"/>
                    <a:pt x="6480" y="10032"/>
                    <a:pt x="6084" y="10032"/>
                  </a:cubicBezTo>
                  <a:cubicBezTo>
                    <a:pt x="5873" y="10032"/>
                    <a:pt x="5660" y="9983"/>
                    <a:pt x="5461" y="9883"/>
                  </a:cubicBezTo>
                  <a:cubicBezTo>
                    <a:pt x="4888" y="9591"/>
                    <a:pt x="4592" y="8950"/>
                    <a:pt x="4740" y="8328"/>
                  </a:cubicBezTo>
                  <a:cubicBezTo>
                    <a:pt x="4891" y="7705"/>
                    <a:pt x="5447" y="7265"/>
                    <a:pt x="6084" y="7265"/>
                  </a:cubicBezTo>
                  <a:cubicBezTo>
                    <a:pt x="6172" y="7265"/>
                    <a:pt x="6257" y="7276"/>
                    <a:pt x="6341" y="7290"/>
                  </a:cubicBezTo>
                  <a:cubicBezTo>
                    <a:pt x="6357" y="7293"/>
                    <a:pt x="6372" y="7294"/>
                    <a:pt x="6387" y="7294"/>
                  </a:cubicBezTo>
                  <a:cubicBezTo>
                    <a:pt x="6489" y="7294"/>
                    <a:pt x="6580" y="7225"/>
                    <a:pt x="6598" y="7121"/>
                  </a:cubicBezTo>
                  <a:cubicBezTo>
                    <a:pt x="6619" y="7005"/>
                    <a:pt x="6542" y="6889"/>
                    <a:pt x="6422" y="6871"/>
                  </a:cubicBezTo>
                  <a:cubicBezTo>
                    <a:pt x="6310" y="6850"/>
                    <a:pt x="6197" y="6840"/>
                    <a:pt x="6086" y="6840"/>
                  </a:cubicBezTo>
                  <a:cubicBezTo>
                    <a:pt x="5453" y="6840"/>
                    <a:pt x="4855" y="7170"/>
                    <a:pt x="4526" y="7730"/>
                  </a:cubicBezTo>
                  <a:cubicBezTo>
                    <a:pt x="4138" y="8388"/>
                    <a:pt x="4205" y="9218"/>
                    <a:pt x="4691" y="9805"/>
                  </a:cubicBezTo>
                  <a:cubicBezTo>
                    <a:pt x="5042" y="10228"/>
                    <a:pt x="5556" y="10459"/>
                    <a:pt x="6084" y="10459"/>
                  </a:cubicBezTo>
                  <a:cubicBezTo>
                    <a:pt x="6290" y="10459"/>
                    <a:pt x="6498" y="10424"/>
                    <a:pt x="6700" y="10351"/>
                  </a:cubicBezTo>
                  <a:cubicBezTo>
                    <a:pt x="7418" y="10094"/>
                    <a:pt x="7896" y="9411"/>
                    <a:pt x="7896" y="8648"/>
                  </a:cubicBezTo>
                  <a:cubicBezTo>
                    <a:pt x="7896" y="8243"/>
                    <a:pt x="7759" y="7849"/>
                    <a:pt x="7506" y="7529"/>
                  </a:cubicBezTo>
                  <a:lnTo>
                    <a:pt x="8174" y="6861"/>
                  </a:lnTo>
                  <a:lnTo>
                    <a:pt x="8174" y="6861"/>
                  </a:lnTo>
                  <a:cubicBezTo>
                    <a:pt x="9096" y="7941"/>
                    <a:pt x="9043" y="9542"/>
                    <a:pt x="8055" y="10555"/>
                  </a:cubicBezTo>
                  <a:cubicBezTo>
                    <a:pt x="7520" y="11105"/>
                    <a:pt x="6806" y="11385"/>
                    <a:pt x="6089" y="11385"/>
                  </a:cubicBezTo>
                  <a:cubicBezTo>
                    <a:pt x="5480" y="11385"/>
                    <a:pt x="4869" y="11183"/>
                    <a:pt x="4364" y="10773"/>
                  </a:cubicBezTo>
                  <a:cubicBezTo>
                    <a:pt x="3262" y="9883"/>
                    <a:pt x="3020" y="8300"/>
                    <a:pt x="3804" y="7121"/>
                  </a:cubicBezTo>
                  <a:cubicBezTo>
                    <a:pt x="4329" y="6331"/>
                    <a:pt x="5197" y="5897"/>
                    <a:pt x="6088" y="5897"/>
                  </a:cubicBezTo>
                  <a:cubicBezTo>
                    <a:pt x="6531" y="5897"/>
                    <a:pt x="6979" y="6004"/>
                    <a:pt x="7393" y="6227"/>
                  </a:cubicBezTo>
                  <a:cubicBezTo>
                    <a:pt x="7431" y="6248"/>
                    <a:pt x="7467" y="6257"/>
                    <a:pt x="7501" y="6257"/>
                  </a:cubicBezTo>
                  <a:cubicBezTo>
                    <a:pt x="7694" y="6257"/>
                    <a:pt x="7809" y="5968"/>
                    <a:pt x="7597" y="5854"/>
                  </a:cubicBezTo>
                  <a:cubicBezTo>
                    <a:pt x="7118" y="5595"/>
                    <a:pt x="6599" y="5471"/>
                    <a:pt x="6087" y="5471"/>
                  </a:cubicBezTo>
                  <a:cubicBezTo>
                    <a:pt x="5050" y="5471"/>
                    <a:pt x="4039" y="5979"/>
                    <a:pt x="3431" y="6899"/>
                  </a:cubicBezTo>
                  <a:cubicBezTo>
                    <a:pt x="2523" y="8271"/>
                    <a:pt x="2816" y="10112"/>
                    <a:pt x="4103" y="11139"/>
                  </a:cubicBezTo>
                  <a:cubicBezTo>
                    <a:pt x="4687" y="11603"/>
                    <a:pt x="5389" y="11832"/>
                    <a:pt x="6087" y="11832"/>
                  </a:cubicBezTo>
                  <a:cubicBezTo>
                    <a:pt x="6928" y="11832"/>
                    <a:pt x="7764" y="11500"/>
                    <a:pt x="8385" y="10850"/>
                  </a:cubicBezTo>
                  <a:cubicBezTo>
                    <a:pt x="9522" y="9658"/>
                    <a:pt x="9564" y="7796"/>
                    <a:pt x="8477" y="6558"/>
                  </a:cubicBezTo>
                  <a:lnTo>
                    <a:pt x="9145" y="5889"/>
                  </a:lnTo>
                  <a:lnTo>
                    <a:pt x="9145" y="5889"/>
                  </a:lnTo>
                  <a:cubicBezTo>
                    <a:pt x="10591" y="7501"/>
                    <a:pt x="10542" y="9957"/>
                    <a:pt x="9033" y="11505"/>
                  </a:cubicBezTo>
                  <a:cubicBezTo>
                    <a:pt x="8230" y="12330"/>
                    <a:pt x="7160" y="12748"/>
                    <a:pt x="6087" y="12748"/>
                  </a:cubicBezTo>
                  <a:cubicBezTo>
                    <a:pt x="5142" y="12748"/>
                    <a:pt x="4193" y="12424"/>
                    <a:pt x="3421" y="11769"/>
                  </a:cubicBezTo>
                  <a:cubicBezTo>
                    <a:pt x="1774" y="10365"/>
                    <a:pt x="1493" y="7927"/>
                    <a:pt x="2784" y="6188"/>
                  </a:cubicBezTo>
                  <a:cubicBezTo>
                    <a:pt x="3586" y="5105"/>
                    <a:pt x="4827" y="4525"/>
                    <a:pt x="6089" y="4525"/>
                  </a:cubicBezTo>
                  <a:cubicBezTo>
                    <a:pt x="6852" y="4525"/>
                    <a:pt x="7622" y="4737"/>
                    <a:pt x="8308" y="5179"/>
                  </a:cubicBezTo>
                  <a:cubicBezTo>
                    <a:pt x="8350" y="5207"/>
                    <a:pt x="8392" y="5219"/>
                    <a:pt x="8431" y="5219"/>
                  </a:cubicBezTo>
                  <a:cubicBezTo>
                    <a:pt x="8618" y="5219"/>
                    <a:pt x="8744" y="4945"/>
                    <a:pt x="8540" y="4820"/>
                  </a:cubicBezTo>
                  <a:cubicBezTo>
                    <a:pt x="7780" y="4333"/>
                    <a:pt x="6928" y="4099"/>
                    <a:pt x="6084" y="4099"/>
                  </a:cubicBezTo>
                  <a:cubicBezTo>
                    <a:pt x="4684" y="4099"/>
                    <a:pt x="3308" y="4743"/>
                    <a:pt x="2421" y="5946"/>
                  </a:cubicBezTo>
                  <a:cubicBezTo>
                    <a:pt x="996" y="7874"/>
                    <a:pt x="1313" y="10576"/>
                    <a:pt x="3146" y="12124"/>
                  </a:cubicBezTo>
                  <a:cubicBezTo>
                    <a:pt x="3998" y="12845"/>
                    <a:pt x="5042" y="13200"/>
                    <a:pt x="6083" y="13200"/>
                  </a:cubicBezTo>
                  <a:cubicBezTo>
                    <a:pt x="7277" y="13200"/>
                    <a:pt x="8467" y="12732"/>
                    <a:pt x="9356" y="11811"/>
                  </a:cubicBezTo>
                  <a:cubicBezTo>
                    <a:pt x="11021" y="10083"/>
                    <a:pt x="11063" y="7364"/>
                    <a:pt x="9448" y="5587"/>
                  </a:cubicBezTo>
                  <a:lnTo>
                    <a:pt x="10113" y="4922"/>
                  </a:lnTo>
                  <a:cubicBezTo>
                    <a:pt x="11052" y="5935"/>
                    <a:pt x="11573" y="7269"/>
                    <a:pt x="11573" y="8651"/>
                  </a:cubicBezTo>
                  <a:cubicBezTo>
                    <a:pt x="11577" y="11252"/>
                    <a:pt x="9754" y="13500"/>
                    <a:pt x="7207" y="14035"/>
                  </a:cubicBezTo>
                  <a:cubicBezTo>
                    <a:pt x="6828" y="14114"/>
                    <a:pt x="6450" y="14152"/>
                    <a:pt x="6076" y="14152"/>
                  </a:cubicBezTo>
                  <a:cubicBezTo>
                    <a:pt x="3930" y="14152"/>
                    <a:pt x="1936" y="12889"/>
                    <a:pt x="1046" y="10861"/>
                  </a:cubicBezTo>
                  <a:cubicBezTo>
                    <a:pt x="1" y="8479"/>
                    <a:pt x="771" y="5689"/>
                    <a:pt x="2893" y="4179"/>
                  </a:cubicBezTo>
                  <a:cubicBezTo>
                    <a:pt x="3850" y="3499"/>
                    <a:pt x="4965" y="3163"/>
                    <a:pt x="6076" y="3163"/>
                  </a:cubicBezTo>
                  <a:close/>
                  <a:moveTo>
                    <a:pt x="13151" y="0"/>
                  </a:moveTo>
                  <a:cubicBezTo>
                    <a:pt x="13098" y="0"/>
                    <a:pt x="13045" y="20"/>
                    <a:pt x="13002" y="63"/>
                  </a:cubicBezTo>
                  <a:lnTo>
                    <a:pt x="10722" y="2343"/>
                  </a:lnTo>
                  <a:cubicBezTo>
                    <a:pt x="10683" y="2382"/>
                    <a:pt x="10658" y="2438"/>
                    <a:pt x="10658" y="2494"/>
                  </a:cubicBezTo>
                  <a:lnTo>
                    <a:pt x="10658" y="3775"/>
                  </a:lnTo>
                  <a:lnTo>
                    <a:pt x="10109" y="4324"/>
                  </a:lnTo>
                  <a:cubicBezTo>
                    <a:pt x="9019" y="3303"/>
                    <a:pt x="7580" y="2737"/>
                    <a:pt x="6084" y="2737"/>
                  </a:cubicBezTo>
                  <a:cubicBezTo>
                    <a:pt x="2823" y="2737"/>
                    <a:pt x="170" y="5390"/>
                    <a:pt x="170" y="8651"/>
                  </a:cubicBezTo>
                  <a:cubicBezTo>
                    <a:pt x="170" y="11913"/>
                    <a:pt x="2823" y="14566"/>
                    <a:pt x="6084" y="14566"/>
                  </a:cubicBezTo>
                  <a:cubicBezTo>
                    <a:pt x="9346" y="14566"/>
                    <a:pt x="11999" y="11913"/>
                    <a:pt x="11999" y="8651"/>
                  </a:cubicBezTo>
                  <a:cubicBezTo>
                    <a:pt x="11999" y="7156"/>
                    <a:pt x="11432" y="5717"/>
                    <a:pt x="10412" y="4626"/>
                  </a:cubicBezTo>
                  <a:lnTo>
                    <a:pt x="10961" y="4074"/>
                  </a:lnTo>
                  <a:lnTo>
                    <a:pt x="12242" y="4074"/>
                  </a:lnTo>
                  <a:cubicBezTo>
                    <a:pt x="12298" y="4074"/>
                    <a:pt x="12351" y="4053"/>
                    <a:pt x="12393" y="4014"/>
                  </a:cubicBezTo>
                  <a:lnTo>
                    <a:pt x="14673" y="1734"/>
                  </a:lnTo>
                  <a:cubicBezTo>
                    <a:pt x="14733" y="1671"/>
                    <a:pt x="14750" y="1579"/>
                    <a:pt x="14719" y="1502"/>
                  </a:cubicBezTo>
                  <a:cubicBezTo>
                    <a:pt x="14687" y="1421"/>
                    <a:pt x="14609" y="1368"/>
                    <a:pt x="14522" y="1368"/>
                  </a:cubicBezTo>
                  <a:lnTo>
                    <a:pt x="13367" y="1368"/>
                  </a:lnTo>
                  <a:lnTo>
                    <a:pt x="13367" y="214"/>
                  </a:lnTo>
                  <a:cubicBezTo>
                    <a:pt x="13367" y="85"/>
                    <a:pt x="13261" y="0"/>
                    <a:pt x="131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g33d112a4b12_0_90"/>
          <p:cNvGrpSpPr/>
          <p:nvPr/>
        </p:nvGrpSpPr>
        <p:grpSpPr>
          <a:xfrm>
            <a:off x="4882411" y="2718934"/>
            <a:ext cx="383932" cy="379117"/>
            <a:chOff x="3227107" y="2886821"/>
            <a:chExt cx="383932" cy="379117"/>
          </a:xfrm>
        </p:grpSpPr>
        <p:sp>
          <p:nvSpPr>
            <p:cNvPr id="918" name="Google Shape;918;g33d112a4b12_0_90"/>
            <p:cNvSpPr/>
            <p:nvPr/>
          </p:nvSpPr>
          <p:spPr>
            <a:xfrm>
              <a:off x="3237102" y="2963524"/>
              <a:ext cx="296740" cy="296844"/>
            </a:xfrm>
            <a:custGeom>
              <a:rect b="b" l="l" r="r" t="t"/>
              <a:pathLst>
                <a:path extrusionOk="0" h="11405" w="11401">
                  <a:moveTo>
                    <a:pt x="5700" y="1"/>
                  </a:moveTo>
                  <a:cubicBezTo>
                    <a:pt x="2551" y="1"/>
                    <a:pt x="0" y="2555"/>
                    <a:pt x="0" y="5704"/>
                  </a:cubicBezTo>
                  <a:cubicBezTo>
                    <a:pt x="0" y="8853"/>
                    <a:pt x="2551" y="11404"/>
                    <a:pt x="5700" y="11404"/>
                  </a:cubicBezTo>
                  <a:cubicBezTo>
                    <a:pt x="8849" y="11404"/>
                    <a:pt x="11400" y="8853"/>
                    <a:pt x="11400" y="5704"/>
                  </a:cubicBezTo>
                  <a:cubicBezTo>
                    <a:pt x="11400" y="2555"/>
                    <a:pt x="8849" y="1"/>
                    <a:pt x="5700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33d112a4b12_0_90"/>
            <p:cNvSpPr/>
            <p:nvPr/>
          </p:nvSpPr>
          <p:spPr>
            <a:xfrm>
              <a:off x="3385459" y="3106024"/>
              <a:ext cx="148383" cy="11947"/>
            </a:xfrm>
            <a:custGeom>
              <a:rect b="b" l="l" r="r" t="t"/>
              <a:pathLst>
                <a:path extrusionOk="0" h="459" w="5701">
                  <a:moveTo>
                    <a:pt x="0" y="1"/>
                  </a:moveTo>
                  <a:lnTo>
                    <a:pt x="0" y="458"/>
                  </a:lnTo>
                  <a:lnTo>
                    <a:pt x="5697" y="458"/>
                  </a:lnTo>
                  <a:cubicBezTo>
                    <a:pt x="5700" y="381"/>
                    <a:pt x="5700" y="307"/>
                    <a:pt x="5700" y="229"/>
                  </a:cubicBezTo>
                  <a:cubicBezTo>
                    <a:pt x="5700" y="152"/>
                    <a:pt x="5700" y="78"/>
                    <a:pt x="5697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33d112a4b12_0_90"/>
            <p:cNvSpPr/>
            <p:nvPr/>
          </p:nvSpPr>
          <p:spPr>
            <a:xfrm>
              <a:off x="3510078" y="2892391"/>
              <a:ext cx="95000" cy="94974"/>
            </a:xfrm>
            <a:custGeom>
              <a:rect b="b" l="l" r="r" t="t"/>
              <a:pathLst>
                <a:path extrusionOk="0" h="3649" w="3650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1370" y="3649"/>
                  </a:lnTo>
                  <a:lnTo>
                    <a:pt x="3650" y="136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33d112a4b12_0_90"/>
            <p:cNvSpPr/>
            <p:nvPr/>
          </p:nvSpPr>
          <p:spPr>
            <a:xfrm>
              <a:off x="3510078" y="2892391"/>
              <a:ext cx="59369" cy="94974"/>
            </a:xfrm>
            <a:custGeom>
              <a:rect b="b" l="l" r="r" t="t"/>
              <a:pathLst>
                <a:path extrusionOk="0" h="3649" w="2281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33d112a4b12_0_90"/>
            <p:cNvSpPr/>
            <p:nvPr/>
          </p:nvSpPr>
          <p:spPr>
            <a:xfrm>
              <a:off x="3272707" y="2999156"/>
              <a:ext cx="225502" cy="225580"/>
            </a:xfrm>
            <a:custGeom>
              <a:rect b="b" l="l" r="r" t="t"/>
              <a:pathLst>
                <a:path extrusionOk="0" h="8667" w="8664">
                  <a:moveTo>
                    <a:pt x="4332" y="1"/>
                  </a:moveTo>
                  <a:cubicBezTo>
                    <a:pt x="1940" y="1"/>
                    <a:pt x="1" y="1943"/>
                    <a:pt x="1" y="4335"/>
                  </a:cubicBezTo>
                  <a:cubicBezTo>
                    <a:pt x="1" y="6728"/>
                    <a:pt x="1940" y="8667"/>
                    <a:pt x="4332" y="8667"/>
                  </a:cubicBezTo>
                  <a:cubicBezTo>
                    <a:pt x="6725" y="8667"/>
                    <a:pt x="8663" y="6728"/>
                    <a:pt x="8663" y="4335"/>
                  </a:cubicBezTo>
                  <a:cubicBezTo>
                    <a:pt x="8663" y="1943"/>
                    <a:pt x="6725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33d112a4b12_0_90"/>
            <p:cNvSpPr/>
            <p:nvPr/>
          </p:nvSpPr>
          <p:spPr>
            <a:xfrm>
              <a:off x="3385459" y="3106024"/>
              <a:ext cx="112751" cy="11947"/>
            </a:xfrm>
            <a:custGeom>
              <a:rect b="b" l="l" r="r" t="t"/>
              <a:pathLst>
                <a:path extrusionOk="0" h="459" w="4332">
                  <a:moveTo>
                    <a:pt x="0" y="1"/>
                  </a:moveTo>
                  <a:lnTo>
                    <a:pt x="0" y="458"/>
                  </a:lnTo>
                  <a:lnTo>
                    <a:pt x="4321" y="458"/>
                  </a:lnTo>
                  <a:cubicBezTo>
                    <a:pt x="4324" y="381"/>
                    <a:pt x="4331" y="307"/>
                    <a:pt x="4331" y="229"/>
                  </a:cubicBezTo>
                  <a:cubicBezTo>
                    <a:pt x="4331" y="152"/>
                    <a:pt x="4324" y="78"/>
                    <a:pt x="4321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33d112a4b12_0_90"/>
            <p:cNvSpPr/>
            <p:nvPr/>
          </p:nvSpPr>
          <p:spPr>
            <a:xfrm>
              <a:off x="3308443" y="3034969"/>
              <a:ext cx="154057" cy="154057"/>
            </a:xfrm>
            <a:custGeom>
              <a:rect b="b" l="l" r="r" t="t"/>
              <a:pathLst>
                <a:path extrusionOk="0" h="5919" w="5919">
                  <a:moveTo>
                    <a:pt x="2959" y="0"/>
                  </a:moveTo>
                  <a:cubicBezTo>
                    <a:pt x="1327" y="0"/>
                    <a:pt x="0" y="1323"/>
                    <a:pt x="0" y="2959"/>
                  </a:cubicBezTo>
                  <a:cubicBezTo>
                    <a:pt x="0" y="4592"/>
                    <a:pt x="1327" y="5918"/>
                    <a:pt x="2959" y="5918"/>
                  </a:cubicBezTo>
                  <a:cubicBezTo>
                    <a:pt x="4592" y="5918"/>
                    <a:pt x="5918" y="4592"/>
                    <a:pt x="5918" y="2959"/>
                  </a:cubicBezTo>
                  <a:cubicBezTo>
                    <a:pt x="5918" y="1323"/>
                    <a:pt x="4592" y="0"/>
                    <a:pt x="295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33d112a4b12_0_90"/>
            <p:cNvSpPr/>
            <p:nvPr/>
          </p:nvSpPr>
          <p:spPr>
            <a:xfrm>
              <a:off x="3385459" y="3106024"/>
              <a:ext cx="77041" cy="11947"/>
            </a:xfrm>
            <a:custGeom>
              <a:rect b="b" l="l" r="r" t="t"/>
              <a:pathLst>
                <a:path extrusionOk="0" h="459" w="2960">
                  <a:moveTo>
                    <a:pt x="0" y="1"/>
                  </a:moveTo>
                  <a:lnTo>
                    <a:pt x="0" y="458"/>
                  </a:lnTo>
                  <a:lnTo>
                    <a:pt x="2949" y="458"/>
                  </a:lnTo>
                  <a:cubicBezTo>
                    <a:pt x="2956" y="381"/>
                    <a:pt x="2959" y="307"/>
                    <a:pt x="2959" y="229"/>
                  </a:cubicBezTo>
                  <a:cubicBezTo>
                    <a:pt x="2959" y="152"/>
                    <a:pt x="2956" y="78"/>
                    <a:pt x="2949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33d112a4b12_0_90"/>
            <p:cNvSpPr/>
            <p:nvPr/>
          </p:nvSpPr>
          <p:spPr>
            <a:xfrm>
              <a:off x="3343502" y="3070028"/>
              <a:ext cx="83913" cy="83835"/>
            </a:xfrm>
            <a:custGeom>
              <a:rect b="b" l="l" r="r" t="t"/>
              <a:pathLst>
                <a:path extrusionOk="0" h="3221" w="3224">
                  <a:moveTo>
                    <a:pt x="1612" y="1"/>
                  </a:moveTo>
                  <a:cubicBezTo>
                    <a:pt x="722" y="1"/>
                    <a:pt x="1" y="722"/>
                    <a:pt x="1" y="1612"/>
                  </a:cubicBezTo>
                  <a:cubicBezTo>
                    <a:pt x="1" y="2499"/>
                    <a:pt x="722" y="3220"/>
                    <a:pt x="1612" y="3220"/>
                  </a:cubicBezTo>
                  <a:cubicBezTo>
                    <a:pt x="2502" y="3220"/>
                    <a:pt x="3224" y="2499"/>
                    <a:pt x="3224" y="1612"/>
                  </a:cubicBezTo>
                  <a:cubicBezTo>
                    <a:pt x="3224" y="722"/>
                    <a:pt x="2502" y="1"/>
                    <a:pt x="1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33d112a4b12_0_90"/>
            <p:cNvSpPr/>
            <p:nvPr/>
          </p:nvSpPr>
          <p:spPr>
            <a:xfrm>
              <a:off x="3385459" y="3106024"/>
              <a:ext cx="42060" cy="11947"/>
            </a:xfrm>
            <a:custGeom>
              <a:rect b="b" l="l" r="r" t="t"/>
              <a:pathLst>
                <a:path extrusionOk="0" h="459" w="1616">
                  <a:moveTo>
                    <a:pt x="0" y="1"/>
                  </a:moveTo>
                  <a:lnTo>
                    <a:pt x="0" y="458"/>
                  </a:lnTo>
                  <a:lnTo>
                    <a:pt x="1594" y="458"/>
                  </a:lnTo>
                  <a:cubicBezTo>
                    <a:pt x="1615" y="307"/>
                    <a:pt x="1615" y="152"/>
                    <a:pt x="159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33d112a4b12_0_90"/>
            <p:cNvSpPr/>
            <p:nvPr/>
          </p:nvSpPr>
          <p:spPr>
            <a:xfrm>
              <a:off x="3367604" y="3094130"/>
              <a:ext cx="35632" cy="35632"/>
            </a:xfrm>
            <a:custGeom>
              <a:rect b="b" l="l" r="r" t="t"/>
              <a:pathLst>
                <a:path extrusionOk="0" h="1369" w="1369">
                  <a:moveTo>
                    <a:pt x="686" y="0"/>
                  </a:moveTo>
                  <a:cubicBezTo>
                    <a:pt x="310" y="0"/>
                    <a:pt x="0" y="306"/>
                    <a:pt x="0" y="686"/>
                  </a:cubicBezTo>
                  <a:cubicBezTo>
                    <a:pt x="0" y="1063"/>
                    <a:pt x="310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6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33d112a4b12_0_90"/>
            <p:cNvSpPr/>
            <p:nvPr/>
          </p:nvSpPr>
          <p:spPr>
            <a:xfrm>
              <a:off x="3385459" y="3106024"/>
              <a:ext cx="18141" cy="11947"/>
            </a:xfrm>
            <a:custGeom>
              <a:rect b="b" l="l" r="r" t="t"/>
              <a:pathLst>
                <a:path extrusionOk="0" h="459" w="697">
                  <a:moveTo>
                    <a:pt x="0" y="1"/>
                  </a:moveTo>
                  <a:lnTo>
                    <a:pt x="0" y="458"/>
                  </a:lnTo>
                  <a:lnTo>
                    <a:pt x="644" y="458"/>
                  </a:lnTo>
                  <a:cubicBezTo>
                    <a:pt x="697" y="310"/>
                    <a:pt x="697" y="148"/>
                    <a:pt x="644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33d112a4b12_0_90"/>
            <p:cNvSpPr/>
            <p:nvPr/>
          </p:nvSpPr>
          <p:spPr>
            <a:xfrm>
              <a:off x="3227107" y="2886821"/>
              <a:ext cx="383932" cy="379117"/>
            </a:xfrm>
            <a:custGeom>
              <a:rect b="b" l="l" r="r" t="t"/>
              <a:pathLst>
                <a:path extrusionOk="0" h="14566" w="14751">
                  <a:moveTo>
                    <a:pt x="12938" y="728"/>
                  </a:moveTo>
                  <a:lnTo>
                    <a:pt x="12938" y="1583"/>
                  </a:lnTo>
                  <a:cubicBezTo>
                    <a:pt x="12938" y="1699"/>
                    <a:pt x="13037" y="1794"/>
                    <a:pt x="13153" y="1794"/>
                  </a:cubicBezTo>
                  <a:lnTo>
                    <a:pt x="14008" y="1794"/>
                  </a:lnTo>
                  <a:lnTo>
                    <a:pt x="12154" y="3648"/>
                  </a:lnTo>
                  <a:lnTo>
                    <a:pt x="11387" y="3648"/>
                  </a:lnTo>
                  <a:lnTo>
                    <a:pt x="12618" y="2417"/>
                  </a:lnTo>
                  <a:cubicBezTo>
                    <a:pt x="12775" y="2263"/>
                    <a:pt x="12632" y="2048"/>
                    <a:pt x="12467" y="2048"/>
                  </a:cubicBezTo>
                  <a:cubicBezTo>
                    <a:pt x="12417" y="2048"/>
                    <a:pt x="12365" y="2068"/>
                    <a:pt x="12319" y="2114"/>
                  </a:cubicBezTo>
                  <a:lnTo>
                    <a:pt x="11087" y="3346"/>
                  </a:lnTo>
                  <a:lnTo>
                    <a:pt x="11087" y="2582"/>
                  </a:lnTo>
                  <a:lnTo>
                    <a:pt x="12938" y="728"/>
                  </a:lnTo>
                  <a:close/>
                  <a:moveTo>
                    <a:pt x="6076" y="3163"/>
                  </a:moveTo>
                  <a:cubicBezTo>
                    <a:pt x="7422" y="3163"/>
                    <a:pt x="8762" y="3656"/>
                    <a:pt x="9807" y="4626"/>
                  </a:cubicBezTo>
                  <a:lnTo>
                    <a:pt x="5933" y="8500"/>
                  </a:lnTo>
                  <a:cubicBezTo>
                    <a:pt x="5779" y="8654"/>
                    <a:pt x="5922" y="8869"/>
                    <a:pt x="6087" y="8869"/>
                  </a:cubicBezTo>
                  <a:cubicBezTo>
                    <a:pt x="6137" y="8869"/>
                    <a:pt x="6189" y="8849"/>
                    <a:pt x="6235" y="8803"/>
                  </a:cubicBezTo>
                  <a:lnTo>
                    <a:pt x="7203" y="7835"/>
                  </a:lnTo>
                  <a:lnTo>
                    <a:pt x="7203" y="7835"/>
                  </a:lnTo>
                  <a:cubicBezTo>
                    <a:pt x="7580" y="8349"/>
                    <a:pt x="7555" y="9060"/>
                    <a:pt x="7140" y="9545"/>
                  </a:cubicBezTo>
                  <a:cubicBezTo>
                    <a:pt x="6869" y="9862"/>
                    <a:pt x="6480" y="10032"/>
                    <a:pt x="6084" y="10032"/>
                  </a:cubicBezTo>
                  <a:cubicBezTo>
                    <a:pt x="5873" y="10032"/>
                    <a:pt x="5660" y="9983"/>
                    <a:pt x="5461" y="9883"/>
                  </a:cubicBezTo>
                  <a:cubicBezTo>
                    <a:pt x="4888" y="9591"/>
                    <a:pt x="4592" y="8950"/>
                    <a:pt x="4740" y="8328"/>
                  </a:cubicBezTo>
                  <a:cubicBezTo>
                    <a:pt x="4891" y="7705"/>
                    <a:pt x="5447" y="7265"/>
                    <a:pt x="6084" y="7265"/>
                  </a:cubicBezTo>
                  <a:cubicBezTo>
                    <a:pt x="6172" y="7265"/>
                    <a:pt x="6257" y="7276"/>
                    <a:pt x="6341" y="7290"/>
                  </a:cubicBezTo>
                  <a:cubicBezTo>
                    <a:pt x="6357" y="7293"/>
                    <a:pt x="6372" y="7294"/>
                    <a:pt x="6387" y="7294"/>
                  </a:cubicBezTo>
                  <a:cubicBezTo>
                    <a:pt x="6489" y="7294"/>
                    <a:pt x="6580" y="7225"/>
                    <a:pt x="6598" y="7121"/>
                  </a:cubicBezTo>
                  <a:cubicBezTo>
                    <a:pt x="6619" y="7005"/>
                    <a:pt x="6542" y="6889"/>
                    <a:pt x="6422" y="6871"/>
                  </a:cubicBezTo>
                  <a:cubicBezTo>
                    <a:pt x="6310" y="6850"/>
                    <a:pt x="6197" y="6840"/>
                    <a:pt x="6086" y="6840"/>
                  </a:cubicBezTo>
                  <a:cubicBezTo>
                    <a:pt x="5453" y="6840"/>
                    <a:pt x="4855" y="7170"/>
                    <a:pt x="4526" y="7730"/>
                  </a:cubicBezTo>
                  <a:cubicBezTo>
                    <a:pt x="4138" y="8388"/>
                    <a:pt x="4205" y="9218"/>
                    <a:pt x="4691" y="9805"/>
                  </a:cubicBezTo>
                  <a:cubicBezTo>
                    <a:pt x="5042" y="10228"/>
                    <a:pt x="5556" y="10459"/>
                    <a:pt x="6084" y="10459"/>
                  </a:cubicBezTo>
                  <a:cubicBezTo>
                    <a:pt x="6290" y="10459"/>
                    <a:pt x="6498" y="10424"/>
                    <a:pt x="6700" y="10351"/>
                  </a:cubicBezTo>
                  <a:cubicBezTo>
                    <a:pt x="7418" y="10094"/>
                    <a:pt x="7896" y="9411"/>
                    <a:pt x="7896" y="8648"/>
                  </a:cubicBezTo>
                  <a:cubicBezTo>
                    <a:pt x="7896" y="8243"/>
                    <a:pt x="7759" y="7849"/>
                    <a:pt x="7506" y="7529"/>
                  </a:cubicBezTo>
                  <a:lnTo>
                    <a:pt x="8174" y="6861"/>
                  </a:lnTo>
                  <a:lnTo>
                    <a:pt x="8174" y="6861"/>
                  </a:lnTo>
                  <a:cubicBezTo>
                    <a:pt x="9096" y="7941"/>
                    <a:pt x="9043" y="9542"/>
                    <a:pt x="8055" y="10555"/>
                  </a:cubicBezTo>
                  <a:cubicBezTo>
                    <a:pt x="7520" y="11105"/>
                    <a:pt x="6806" y="11385"/>
                    <a:pt x="6089" y="11385"/>
                  </a:cubicBezTo>
                  <a:cubicBezTo>
                    <a:pt x="5480" y="11385"/>
                    <a:pt x="4869" y="11183"/>
                    <a:pt x="4364" y="10773"/>
                  </a:cubicBezTo>
                  <a:cubicBezTo>
                    <a:pt x="3262" y="9883"/>
                    <a:pt x="3020" y="8300"/>
                    <a:pt x="3804" y="7121"/>
                  </a:cubicBezTo>
                  <a:cubicBezTo>
                    <a:pt x="4329" y="6331"/>
                    <a:pt x="5197" y="5897"/>
                    <a:pt x="6088" y="5897"/>
                  </a:cubicBezTo>
                  <a:cubicBezTo>
                    <a:pt x="6531" y="5897"/>
                    <a:pt x="6979" y="6004"/>
                    <a:pt x="7393" y="6227"/>
                  </a:cubicBezTo>
                  <a:cubicBezTo>
                    <a:pt x="7431" y="6248"/>
                    <a:pt x="7467" y="6257"/>
                    <a:pt x="7501" y="6257"/>
                  </a:cubicBezTo>
                  <a:cubicBezTo>
                    <a:pt x="7694" y="6257"/>
                    <a:pt x="7809" y="5968"/>
                    <a:pt x="7597" y="5854"/>
                  </a:cubicBezTo>
                  <a:cubicBezTo>
                    <a:pt x="7118" y="5595"/>
                    <a:pt x="6599" y="5471"/>
                    <a:pt x="6087" y="5471"/>
                  </a:cubicBezTo>
                  <a:cubicBezTo>
                    <a:pt x="5050" y="5471"/>
                    <a:pt x="4039" y="5979"/>
                    <a:pt x="3431" y="6899"/>
                  </a:cubicBezTo>
                  <a:cubicBezTo>
                    <a:pt x="2523" y="8271"/>
                    <a:pt x="2816" y="10112"/>
                    <a:pt x="4103" y="11139"/>
                  </a:cubicBezTo>
                  <a:cubicBezTo>
                    <a:pt x="4687" y="11603"/>
                    <a:pt x="5389" y="11832"/>
                    <a:pt x="6087" y="11832"/>
                  </a:cubicBezTo>
                  <a:cubicBezTo>
                    <a:pt x="6928" y="11832"/>
                    <a:pt x="7764" y="11500"/>
                    <a:pt x="8385" y="10850"/>
                  </a:cubicBezTo>
                  <a:cubicBezTo>
                    <a:pt x="9522" y="9658"/>
                    <a:pt x="9564" y="7796"/>
                    <a:pt x="8477" y="6558"/>
                  </a:cubicBezTo>
                  <a:lnTo>
                    <a:pt x="9145" y="5889"/>
                  </a:lnTo>
                  <a:lnTo>
                    <a:pt x="9145" y="5889"/>
                  </a:lnTo>
                  <a:cubicBezTo>
                    <a:pt x="10591" y="7501"/>
                    <a:pt x="10542" y="9957"/>
                    <a:pt x="9033" y="11505"/>
                  </a:cubicBezTo>
                  <a:cubicBezTo>
                    <a:pt x="8230" y="12330"/>
                    <a:pt x="7160" y="12748"/>
                    <a:pt x="6087" y="12748"/>
                  </a:cubicBezTo>
                  <a:cubicBezTo>
                    <a:pt x="5142" y="12748"/>
                    <a:pt x="4193" y="12424"/>
                    <a:pt x="3421" y="11769"/>
                  </a:cubicBezTo>
                  <a:cubicBezTo>
                    <a:pt x="1774" y="10365"/>
                    <a:pt x="1493" y="7927"/>
                    <a:pt x="2784" y="6188"/>
                  </a:cubicBezTo>
                  <a:cubicBezTo>
                    <a:pt x="3586" y="5105"/>
                    <a:pt x="4827" y="4525"/>
                    <a:pt x="6089" y="4525"/>
                  </a:cubicBezTo>
                  <a:cubicBezTo>
                    <a:pt x="6852" y="4525"/>
                    <a:pt x="7622" y="4737"/>
                    <a:pt x="8308" y="5179"/>
                  </a:cubicBezTo>
                  <a:cubicBezTo>
                    <a:pt x="8350" y="5207"/>
                    <a:pt x="8392" y="5219"/>
                    <a:pt x="8431" y="5219"/>
                  </a:cubicBezTo>
                  <a:cubicBezTo>
                    <a:pt x="8618" y="5219"/>
                    <a:pt x="8744" y="4945"/>
                    <a:pt x="8540" y="4820"/>
                  </a:cubicBezTo>
                  <a:cubicBezTo>
                    <a:pt x="7780" y="4333"/>
                    <a:pt x="6928" y="4099"/>
                    <a:pt x="6084" y="4099"/>
                  </a:cubicBezTo>
                  <a:cubicBezTo>
                    <a:pt x="4684" y="4099"/>
                    <a:pt x="3308" y="4743"/>
                    <a:pt x="2421" y="5946"/>
                  </a:cubicBezTo>
                  <a:cubicBezTo>
                    <a:pt x="996" y="7874"/>
                    <a:pt x="1313" y="10576"/>
                    <a:pt x="3146" y="12124"/>
                  </a:cubicBezTo>
                  <a:cubicBezTo>
                    <a:pt x="3998" y="12845"/>
                    <a:pt x="5042" y="13200"/>
                    <a:pt x="6083" y="13200"/>
                  </a:cubicBezTo>
                  <a:cubicBezTo>
                    <a:pt x="7277" y="13200"/>
                    <a:pt x="8467" y="12732"/>
                    <a:pt x="9356" y="11811"/>
                  </a:cubicBezTo>
                  <a:cubicBezTo>
                    <a:pt x="11021" y="10083"/>
                    <a:pt x="11063" y="7364"/>
                    <a:pt x="9448" y="5587"/>
                  </a:cubicBezTo>
                  <a:lnTo>
                    <a:pt x="10113" y="4922"/>
                  </a:lnTo>
                  <a:cubicBezTo>
                    <a:pt x="11052" y="5935"/>
                    <a:pt x="11573" y="7269"/>
                    <a:pt x="11573" y="8651"/>
                  </a:cubicBezTo>
                  <a:cubicBezTo>
                    <a:pt x="11577" y="11252"/>
                    <a:pt x="9754" y="13500"/>
                    <a:pt x="7207" y="14035"/>
                  </a:cubicBezTo>
                  <a:cubicBezTo>
                    <a:pt x="6828" y="14114"/>
                    <a:pt x="6450" y="14152"/>
                    <a:pt x="6076" y="14152"/>
                  </a:cubicBezTo>
                  <a:cubicBezTo>
                    <a:pt x="3930" y="14152"/>
                    <a:pt x="1936" y="12889"/>
                    <a:pt x="1046" y="10861"/>
                  </a:cubicBezTo>
                  <a:cubicBezTo>
                    <a:pt x="1" y="8479"/>
                    <a:pt x="771" y="5689"/>
                    <a:pt x="2893" y="4179"/>
                  </a:cubicBezTo>
                  <a:cubicBezTo>
                    <a:pt x="3850" y="3499"/>
                    <a:pt x="4965" y="3163"/>
                    <a:pt x="6076" y="3163"/>
                  </a:cubicBezTo>
                  <a:close/>
                  <a:moveTo>
                    <a:pt x="13151" y="0"/>
                  </a:moveTo>
                  <a:cubicBezTo>
                    <a:pt x="13098" y="0"/>
                    <a:pt x="13045" y="20"/>
                    <a:pt x="13002" y="63"/>
                  </a:cubicBezTo>
                  <a:lnTo>
                    <a:pt x="10722" y="2343"/>
                  </a:lnTo>
                  <a:cubicBezTo>
                    <a:pt x="10683" y="2382"/>
                    <a:pt x="10658" y="2438"/>
                    <a:pt x="10658" y="2494"/>
                  </a:cubicBezTo>
                  <a:lnTo>
                    <a:pt x="10658" y="3775"/>
                  </a:lnTo>
                  <a:lnTo>
                    <a:pt x="10109" y="4324"/>
                  </a:lnTo>
                  <a:cubicBezTo>
                    <a:pt x="9019" y="3303"/>
                    <a:pt x="7580" y="2737"/>
                    <a:pt x="6084" y="2737"/>
                  </a:cubicBezTo>
                  <a:cubicBezTo>
                    <a:pt x="2823" y="2737"/>
                    <a:pt x="170" y="5390"/>
                    <a:pt x="170" y="8651"/>
                  </a:cubicBezTo>
                  <a:cubicBezTo>
                    <a:pt x="170" y="11913"/>
                    <a:pt x="2823" y="14566"/>
                    <a:pt x="6084" y="14566"/>
                  </a:cubicBezTo>
                  <a:cubicBezTo>
                    <a:pt x="9346" y="14566"/>
                    <a:pt x="11999" y="11913"/>
                    <a:pt x="11999" y="8651"/>
                  </a:cubicBezTo>
                  <a:cubicBezTo>
                    <a:pt x="11999" y="7156"/>
                    <a:pt x="11432" y="5717"/>
                    <a:pt x="10412" y="4626"/>
                  </a:cubicBezTo>
                  <a:lnTo>
                    <a:pt x="10961" y="4074"/>
                  </a:lnTo>
                  <a:lnTo>
                    <a:pt x="12242" y="4074"/>
                  </a:lnTo>
                  <a:cubicBezTo>
                    <a:pt x="12298" y="4074"/>
                    <a:pt x="12351" y="4053"/>
                    <a:pt x="12393" y="4014"/>
                  </a:cubicBezTo>
                  <a:lnTo>
                    <a:pt x="14673" y="1734"/>
                  </a:lnTo>
                  <a:cubicBezTo>
                    <a:pt x="14733" y="1671"/>
                    <a:pt x="14750" y="1579"/>
                    <a:pt x="14719" y="1502"/>
                  </a:cubicBezTo>
                  <a:cubicBezTo>
                    <a:pt x="14687" y="1421"/>
                    <a:pt x="14609" y="1368"/>
                    <a:pt x="14522" y="1368"/>
                  </a:cubicBezTo>
                  <a:lnTo>
                    <a:pt x="13367" y="1368"/>
                  </a:lnTo>
                  <a:lnTo>
                    <a:pt x="13367" y="214"/>
                  </a:lnTo>
                  <a:cubicBezTo>
                    <a:pt x="13367" y="85"/>
                    <a:pt x="13261" y="0"/>
                    <a:pt x="131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" name="Google Shape;931;g33d112a4b12_0_90"/>
          <p:cNvGrpSpPr/>
          <p:nvPr/>
        </p:nvGrpSpPr>
        <p:grpSpPr>
          <a:xfrm>
            <a:off x="4882411" y="3904721"/>
            <a:ext cx="383932" cy="379117"/>
            <a:chOff x="3227107" y="2886821"/>
            <a:chExt cx="383932" cy="379117"/>
          </a:xfrm>
        </p:grpSpPr>
        <p:sp>
          <p:nvSpPr>
            <p:cNvPr id="932" name="Google Shape;932;g33d112a4b12_0_90"/>
            <p:cNvSpPr/>
            <p:nvPr/>
          </p:nvSpPr>
          <p:spPr>
            <a:xfrm>
              <a:off x="3237102" y="2963524"/>
              <a:ext cx="296740" cy="296844"/>
            </a:xfrm>
            <a:custGeom>
              <a:rect b="b" l="l" r="r" t="t"/>
              <a:pathLst>
                <a:path extrusionOk="0" h="11405" w="11401">
                  <a:moveTo>
                    <a:pt x="5700" y="1"/>
                  </a:moveTo>
                  <a:cubicBezTo>
                    <a:pt x="2551" y="1"/>
                    <a:pt x="0" y="2555"/>
                    <a:pt x="0" y="5704"/>
                  </a:cubicBezTo>
                  <a:cubicBezTo>
                    <a:pt x="0" y="8853"/>
                    <a:pt x="2551" y="11404"/>
                    <a:pt x="5700" y="11404"/>
                  </a:cubicBezTo>
                  <a:cubicBezTo>
                    <a:pt x="8849" y="11404"/>
                    <a:pt x="11400" y="8853"/>
                    <a:pt x="11400" y="5704"/>
                  </a:cubicBezTo>
                  <a:cubicBezTo>
                    <a:pt x="11400" y="2555"/>
                    <a:pt x="8849" y="1"/>
                    <a:pt x="5700" y="1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33d112a4b12_0_90"/>
            <p:cNvSpPr/>
            <p:nvPr/>
          </p:nvSpPr>
          <p:spPr>
            <a:xfrm>
              <a:off x="3385459" y="3106024"/>
              <a:ext cx="148383" cy="11947"/>
            </a:xfrm>
            <a:custGeom>
              <a:rect b="b" l="l" r="r" t="t"/>
              <a:pathLst>
                <a:path extrusionOk="0" h="459" w="5701">
                  <a:moveTo>
                    <a:pt x="0" y="1"/>
                  </a:moveTo>
                  <a:lnTo>
                    <a:pt x="0" y="458"/>
                  </a:lnTo>
                  <a:lnTo>
                    <a:pt x="5697" y="458"/>
                  </a:lnTo>
                  <a:cubicBezTo>
                    <a:pt x="5700" y="381"/>
                    <a:pt x="5700" y="307"/>
                    <a:pt x="5700" y="229"/>
                  </a:cubicBezTo>
                  <a:cubicBezTo>
                    <a:pt x="5700" y="152"/>
                    <a:pt x="5700" y="78"/>
                    <a:pt x="5697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33d112a4b12_0_90"/>
            <p:cNvSpPr/>
            <p:nvPr/>
          </p:nvSpPr>
          <p:spPr>
            <a:xfrm>
              <a:off x="3510078" y="2892391"/>
              <a:ext cx="95000" cy="94974"/>
            </a:xfrm>
            <a:custGeom>
              <a:rect b="b" l="l" r="r" t="t"/>
              <a:pathLst>
                <a:path extrusionOk="0" h="3649" w="3650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1370" y="3649"/>
                  </a:lnTo>
                  <a:lnTo>
                    <a:pt x="3650" y="136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33d112a4b12_0_90"/>
            <p:cNvSpPr/>
            <p:nvPr/>
          </p:nvSpPr>
          <p:spPr>
            <a:xfrm>
              <a:off x="3510078" y="2892391"/>
              <a:ext cx="59369" cy="94974"/>
            </a:xfrm>
            <a:custGeom>
              <a:rect b="b" l="l" r="r" t="t"/>
              <a:pathLst>
                <a:path extrusionOk="0" h="3649" w="2281">
                  <a:moveTo>
                    <a:pt x="2281" y="0"/>
                  </a:moveTo>
                  <a:lnTo>
                    <a:pt x="1" y="2280"/>
                  </a:lnTo>
                  <a:lnTo>
                    <a:pt x="1" y="3649"/>
                  </a:lnTo>
                  <a:lnTo>
                    <a:pt x="2281" y="136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33d112a4b12_0_90"/>
            <p:cNvSpPr/>
            <p:nvPr/>
          </p:nvSpPr>
          <p:spPr>
            <a:xfrm>
              <a:off x="3272707" y="2999156"/>
              <a:ext cx="225502" cy="225580"/>
            </a:xfrm>
            <a:custGeom>
              <a:rect b="b" l="l" r="r" t="t"/>
              <a:pathLst>
                <a:path extrusionOk="0" h="8667" w="8664">
                  <a:moveTo>
                    <a:pt x="4332" y="1"/>
                  </a:moveTo>
                  <a:cubicBezTo>
                    <a:pt x="1940" y="1"/>
                    <a:pt x="1" y="1943"/>
                    <a:pt x="1" y="4335"/>
                  </a:cubicBezTo>
                  <a:cubicBezTo>
                    <a:pt x="1" y="6728"/>
                    <a:pt x="1940" y="8667"/>
                    <a:pt x="4332" y="8667"/>
                  </a:cubicBezTo>
                  <a:cubicBezTo>
                    <a:pt x="6725" y="8667"/>
                    <a:pt x="8663" y="6728"/>
                    <a:pt x="8663" y="4335"/>
                  </a:cubicBezTo>
                  <a:cubicBezTo>
                    <a:pt x="8663" y="1943"/>
                    <a:pt x="6725" y="1"/>
                    <a:pt x="4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33d112a4b12_0_90"/>
            <p:cNvSpPr/>
            <p:nvPr/>
          </p:nvSpPr>
          <p:spPr>
            <a:xfrm>
              <a:off x="3385459" y="3106024"/>
              <a:ext cx="112751" cy="11947"/>
            </a:xfrm>
            <a:custGeom>
              <a:rect b="b" l="l" r="r" t="t"/>
              <a:pathLst>
                <a:path extrusionOk="0" h="459" w="4332">
                  <a:moveTo>
                    <a:pt x="0" y="1"/>
                  </a:moveTo>
                  <a:lnTo>
                    <a:pt x="0" y="458"/>
                  </a:lnTo>
                  <a:lnTo>
                    <a:pt x="4321" y="458"/>
                  </a:lnTo>
                  <a:cubicBezTo>
                    <a:pt x="4324" y="381"/>
                    <a:pt x="4331" y="307"/>
                    <a:pt x="4331" y="229"/>
                  </a:cubicBezTo>
                  <a:cubicBezTo>
                    <a:pt x="4331" y="152"/>
                    <a:pt x="4324" y="78"/>
                    <a:pt x="4321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33d112a4b12_0_90"/>
            <p:cNvSpPr/>
            <p:nvPr/>
          </p:nvSpPr>
          <p:spPr>
            <a:xfrm>
              <a:off x="3308443" y="3034969"/>
              <a:ext cx="154057" cy="154057"/>
            </a:xfrm>
            <a:custGeom>
              <a:rect b="b" l="l" r="r" t="t"/>
              <a:pathLst>
                <a:path extrusionOk="0" h="5919" w="5919">
                  <a:moveTo>
                    <a:pt x="2959" y="0"/>
                  </a:moveTo>
                  <a:cubicBezTo>
                    <a:pt x="1327" y="0"/>
                    <a:pt x="0" y="1323"/>
                    <a:pt x="0" y="2959"/>
                  </a:cubicBezTo>
                  <a:cubicBezTo>
                    <a:pt x="0" y="4592"/>
                    <a:pt x="1327" y="5918"/>
                    <a:pt x="2959" y="5918"/>
                  </a:cubicBezTo>
                  <a:cubicBezTo>
                    <a:pt x="4592" y="5918"/>
                    <a:pt x="5918" y="4592"/>
                    <a:pt x="5918" y="2959"/>
                  </a:cubicBezTo>
                  <a:cubicBezTo>
                    <a:pt x="5918" y="1323"/>
                    <a:pt x="4592" y="0"/>
                    <a:pt x="295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33d112a4b12_0_90"/>
            <p:cNvSpPr/>
            <p:nvPr/>
          </p:nvSpPr>
          <p:spPr>
            <a:xfrm>
              <a:off x="3385459" y="3106024"/>
              <a:ext cx="77041" cy="11947"/>
            </a:xfrm>
            <a:custGeom>
              <a:rect b="b" l="l" r="r" t="t"/>
              <a:pathLst>
                <a:path extrusionOk="0" h="459" w="2960">
                  <a:moveTo>
                    <a:pt x="0" y="1"/>
                  </a:moveTo>
                  <a:lnTo>
                    <a:pt x="0" y="458"/>
                  </a:lnTo>
                  <a:lnTo>
                    <a:pt x="2949" y="458"/>
                  </a:lnTo>
                  <a:cubicBezTo>
                    <a:pt x="2956" y="381"/>
                    <a:pt x="2959" y="307"/>
                    <a:pt x="2959" y="229"/>
                  </a:cubicBezTo>
                  <a:cubicBezTo>
                    <a:pt x="2959" y="152"/>
                    <a:pt x="2956" y="78"/>
                    <a:pt x="2949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3d112a4b12_0_90"/>
            <p:cNvSpPr/>
            <p:nvPr/>
          </p:nvSpPr>
          <p:spPr>
            <a:xfrm>
              <a:off x="3343502" y="3070028"/>
              <a:ext cx="83913" cy="83835"/>
            </a:xfrm>
            <a:custGeom>
              <a:rect b="b" l="l" r="r" t="t"/>
              <a:pathLst>
                <a:path extrusionOk="0" h="3221" w="3224">
                  <a:moveTo>
                    <a:pt x="1612" y="1"/>
                  </a:moveTo>
                  <a:cubicBezTo>
                    <a:pt x="722" y="1"/>
                    <a:pt x="1" y="722"/>
                    <a:pt x="1" y="1612"/>
                  </a:cubicBezTo>
                  <a:cubicBezTo>
                    <a:pt x="1" y="2499"/>
                    <a:pt x="722" y="3220"/>
                    <a:pt x="1612" y="3220"/>
                  </a:cubicBezTo>
                  <a:cubicBezTo>
                    <a:pt x="2502" y="3220"/>
                    <a:pt x="3224" y="2499"/>
                    <a:pt x="3224" y="1612"/>
                  </a:cubicBezTo>
                  <a:cubicBezTo>
                    <a:pt x="3224" y="722"/>
                    <a:pt x="2502" y="1"/>
                    <a:pt x="1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33d112a4b12_0_90"/>
            <p:cNvSpPr/>
            <p:nvPr/>
          </p:nvSpPr>
          <p:spPr>
            <a:xfrm>
              <a:off x="3385459" y="3106024"/>
              <a:ext cx="42060" cy="11947"/>
            </a:xfrm>
            <a:custGeom>
              <a:rect b="b" l="l" r="r" t="t"/>
              <a:pathLst>
                <a:path extrusionOk="0" h="459" w="1616">
                  <a:moveTo>
                    <a:pt x="0" y="1"/>
                  </a:moveTo>
                  <a:lnTo>
                    <a:pt x="0" y="458"/>
                  </a:lnTo>
                  <a:lnTo>
                    <a:pt x="1594" y="458"/>
                  </a:lnTo>
                  <a:cubicBezTo>
                    <a:pt x="1615" y="307"/>
                    <a:pt x="1615" y="152"/>
                    <a:pt x="1594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33d112a4b12_0_90"/>
            <p:cNvSpPr/>
            <p:nvPr/>
          </p:nvSpPr>
          <p:spPr>
            <a:xfrm>
              <a:off x="3367604" y="3094130"/>
              <a:ext cx="35632" cy="35632"/>
            </a:xfrm>
            <a:custGeom>
              <a:rect b="b" l="l" r="r" t="t"/>
              <a:pathLst>
                <a:path extrusionOk="0" h="1369" w="1369">
                  <a:moveTo>
                    <a:pt x="686" y="0"/>
                  </a:moveTo>
                  <a:cubicBezTo>
                    <a:pt x="310" y="0"/>
                    <a:pt x="0" y="306"/>
                    <a:pt x="0" y="686"/>
                  </a:cubicBezTo>
                  <a:cubicBezTo>
                    <a:pt x="0" y="1063"/>
                    <a:pt x="310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6"/>
                    <a:pt x="1063" y="0"/>
                    <a:pt x="686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33d112a4b12_0_90"/>
            <p:cNvSpPr/>
            <p:nvPr/>
          </p:nvSpPr>
          <p:spPr>
            <a:xfrm>
              <a:off x="3385459" y="3106024"/>
              <a:ext cx="18141" cy="11947"/>
            </a:xfrm>
            <a:custGeom>
              <a:rect b="b" l="l" r="r" t="t"/>
              <a:pathLst>
                <a:path extrusionOk="0" h="459" w="697">
                  <a:moveTo>
                    <a:pt x="0" y="1"/>
                  </a:moveTo>
                  <a:lnTo>
                    <a:pt x="0" y="458"/>
                  </a:lnTo>
                  <a:lnTo>
                    <a:pt x="644" y="458"/>
                  </a:lnTo>
                  <a:cubicBezTo>
                    <a:pt x="697" y="310"/>
                    <a:pt x="697" y="148"/>
                    <a:pt x="644" y="1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33d112a4b12_0_90"/>
            <p:cNvSpPr/>
            <p:nvPr/>
          </p:nvSpPr>
          <p:spPr>
            <a:xfrm>
              <a:off x="3227107" y="2886821"/>
              <a:ext cx="383932" cy="379117"/>
            </a:xfrm>
            <a:custGeom>
              <a:rect b="b" l="l" r="r" t="t"/>
              <a:pathLst>
                <a:path extrusionOk="0" h="14566" w="14751">
                  <a:moveTo>
                    <a:pt x="12938" y="728"/>
                  </a:moveTo>
                  <a:lnTo>
                    <a:pt x="12938" y="1583"/>
                  </a:lnTo>
                  <a:cubicBezTo>
                    <a:pt x="12938" y="1699"/>
                    <a:pt x="13037" y="1794"/>
                    <a:pt x="13153" y="1794"/>
                  </a:cubicBezTo>
                  <a:lnTo>
                    <a:pt x="14008" y="1794"/>
                  </a:lnTo>
                  <a:lnTo>
                    <a:pt x="12154" y="3648"/>
                  </a:lnTo>
                  <a:lnTo>
                    <a:pt x="11387" y="3648"/>
                  </a:lnTo>
                  <a:lnTo>
                    <a:pt x="12618" y="2417"/>
                  </a:lnTo>
                  <a:cubicBezTo>
                    <a:pt x="12775" y="2263"/>
                    <a:pt x="12632" y="2048"/>
                    <a:pt x="12467" y="2048"/>
                  </a:cubicBezTo>
                  <a:cubicBezTo>
                    <a:pt x="12417" y="2048"/>
                    <a:pt x="12365" y="2068"/>
                    <a:pt x="12319" y="2114"/>
                  </a:cubicBezTo>
                  <a:lnTo>
                    <a:pt x="11087" y="3346"/>
                  </a:lnTo>
                  <a:lnTo>
                    <a:pt x="11087" y="2582"/>
                  </a:lnTo>
                  <a:lnTo>
                    <a:pt x="12938" y="728"/>
                  </a:lnTo>
                  <a:close/>
                  <a:moveTo>
                    <a:pt x="6076" y="3163"/>
                  </a:moveTo>
                  <a:cubicBezTo>
                    <a:pt x="7422" y="3163"/>
                    <a:pt x="8762" y="3656"/>
                    <a:pt x="9807" y="4626"/>
                  </a:cubicBezTo>
                  <a:lnTo>
                    <a:pt x="5933" y="8500"/>
                  </a:lnTo>
                  <a:cubicBezTo>
                    <a:pt x="5779" y="8654"/>
                    <a:pt x="5922" y="8869"/>
                    <a:pt x="6087" y="8869"/>
                  </a:cubicBezTo>
                  <a:cubicBezTo>
                    <a:pt x="6137" y="8869"/>
                    <a:pt x="6189" y="8849"/>
                    <a:pt x="6235" y="8803"/>
                  </a:cubicBezTo>
                  <a:lnTo>
                    <a:pt x="7203" y="7835"/>
                  </a:lnTo>
                  <a:lnTo>
                    <a:pt x="7203" y="7835"/>
                  </a:lnTo>
                  <a:cubicBezTo>
                    <a:pt x="7580" y="8349"/>
                    <a:pt x="7555" y="9060"/>
                    <a:pt x="7140" y="9545"/>
                  </a:cubicBezTo>
                  <a:cubicBezTo>
                    <a:pt x="6869" y="9862"/>
                    <a:pt x="6480" y="10032"/>
                    <a:pt x="6084" y="10032"/>
                  </a:cubicBezTo>
                  <a:cubicBezTo>
                    <a:pt x="5873" y="10032"/>
                    <a:pt x="5660" y="9983"/>
                    <a:pt x="5461" y="9883"/>
                  </a:cubicBezTo>
                  <a:cubicBezTo>
                    <a:pt x="4888" y="9591"/>
                    <a:pt x="4592" y="8950"/>
                    <a:pt x="4740" y="8328"/>
                  </a:cubicBezTo>
                  <a:cubicBezTo>
                    <a:pt x="4891" y="7705"/>
                    <a:pt x="5447" y="7265"/>
                    <a:pt x="6084" y="7265"/>
                  </a:cubicBezTo>
                  <a:cubicBezTo>
                    <a:pt x="6172" y="7265"/>
                    <a:pt x="6257" y="7276"/>
                    <a:pt x="6341" y="7290"/>
                  </a:cubicBezTo>
                  <a:cubicBezTo>
                    <a:pt x="6357" y="7293"/>
                    <a:pt x="6372" y="7294"/>
                    <a:pt x="6387" y="7294"/>
                  </a:cubicBezTo>
                  <a:cubicBezTo>
                    <a:pt x="6489" y="7294"/>
                    <a:pt x="6580" y="7225"/>
                    <a:pt x="6598" y="7121"/>
                  </a:cubicBezTo>
                  <a:cubicBezTo>
                    <a:pt x="6619" y="7005"/>
                    <a:pt x="6542" y="6889"/>
                    <a:pt x="6422" y="6871"/>
                  </a:cubicBezTo>
                  <a:cubicBezTo>
                    <a:pt x="6310" y="6850"/>
                    <a:pt x="6197" y="6840"/>
                    <a:pt x="6086" y="6840"/>
                  </a:cubicBezTo>
                  <a:cubicBezTo>
                    <a:pt x="5453" y="6840"/>
                    <a:pt x="4855" y="7170"/>
                    <a:pt x="4526" y="7730"/>
                  </a:cubicBezTo>
                  <a:cubicBezTo>
                    <a:pt x="4138" y="8388"/>
                    <a:pt x="4205" y="9218"/>
                    <a:pt x="4691" y="9805"/>
                  </a:cubicBezTo>
                  <a:cubicBezTo>
                    <a:pt x="5042" y="10228"/>
                    <a:pt x="5556" y="10459"/>
                    <a:pt x="6084" y="10459"/>
                  </a:cubicBezTo>
                  <a:cubicBezTo>
                    <a:pt x="6290" y="10459"/>
                    <a:pt x="6498" y="10424"/>
                    <a:pt x="6700" y="10351"/>
                  </a:cubicBezTo>
                  <a:cubicBezTo>
                    <a:pt x="7418" y="10094"/>
                    <a:pt x="7896" y="9411"/>
                    <a:pt x="7896" y="8648"/>
                  </a:cubicBezTo>
                  <a:cubicBezTo>
                    <a:pt x="7896" y="8243"/>
                    <a:pt x="7759" y="7849"/>
                    <a:pt x="7506" y="7529"/>
                  </a:cubicBezTo>
                  <a:lnTo>
                    <a:pt x="8174" y="6861"/>
                  </a:lnTo>
                  <a:lnTo>
                    <a:pt x="8174" y="6861"/>
                  </a:lnTo>
                  <a:cubicBezTo>
                    <a:pt x="9096" y="7941"/>
                    <a:pt x="9043" y="9542"/>
                    <a:pt x="8055" y="10555"/>
                  </a:cubicBezTo>
                  <a:cubicBezTo>
                    <a:pt x="7520" y="11105"/>
                    <a:pt x="6806" y="11385"/>
                    <a:pt x="6089" y="11385"/>
                  </a:cubicBezTo>
                  <a:cubicBezTo>
                    <a:pt x="5480" y="11385"/>
                    <a:pt x="4869" y="11183"/>
                    <a:pt x="4364" y="10773"/>
                  </a:cubicBezTo>
                  <a:cubicBezTo>
                    <a:pt x="3262" y="9883"/>
                    <a:pt x="3020" y="8300"/>
                    <a:pt x="3804" y="7121"/>
                  </a:cubicBezTo>
                  <a:cubicBezTo>
                    <a:pt x="4329" y="6331"/>
                    <a:pt x="5197" y="5897"/>
                    <a:pt x="6088" y="5897"/>
                  </a:cubicBezTo>
                  <a:cubicBezTo>
                    <a:pt x="6531" y="5897"/>
                    <a:pt x="6979" y="6004"/>
                    <a:pt x="7393" y="6227"/>
                  </a:cubicBezTo>
                  <a:cubicBezTo>
                    <a:pt x="7431" y="6248"/>
                    <a:pt x="7467" y="6257"/>
                    <a:pt x="7501" y="6257"/>
                  </a:cubicBezTo>
                  <a:cubicBezTo>
                    <a:pt x="7694" y="6257"/>
                    <a:pt x="7809" y="5968"/>
                    <a:pt x="7597" y="5854"/>
                  </a:cubicBezTo>
                  <a:cubicBezTo>
                    <a:pt x="7118" y="5595"/>
                    <a:pt x="6599" y="5471"/>
                    <a:pt x="6087" y="5471"/>
                  </a:cubicBezTo>
                  <a:cubicBezTo>
                    <a:pt x="5050" y="5471"/>
                    <a:pt x="4039" y="5979"/>
                    <a:pt x="3431" y="6899"/>
                  </a:cubicBezTo>
                  <a:cubicBezTo>
                    <a:pt x="2523" y="8271"/>
                    <a:pt x="2816" y="10112"/>
                    <a:pt x="4103" y="11139"/>
                  </a:cubicBezTo>
                  <a:cubicBezTo>
                    <a:pt x="4687" y="11603"/>
                    <a:pt x="5389" y="11832"/>
                    <a:pt x="6087" y="11832"/>
                  </a:cubicBezTo>
                  <a:cubicBezTo>
                    <a:pt x="6928" y="11832"/>
                    <a:pt x="7764" y="11500"/>
                    <a:pt x="8385" y="10850"/>
                  </a:cubicBezTo>
                  <a:cubicBezTo>
                    <a:pt x="9522" y="9658"/>
                    <a:pt x="9564" y="7796"/>
                    <a:pt x="8477" y="6558"/>
                  </a:cubicBezTo>
                  <a:lnTo>
                    <a:pt x="9145" y="5889"/>
                  </a:lnTo>
                  <a:lnTo>
                    <a:pt x="9145" y="5889"/>
                  </a:lnTo>
                  <a:cubicBezTo>
                    <a:pt x="10591" y="7501"/>
                    <a:pt x="10542" y="9957"/>
                    <a:pt x="9033" y="11505"/>
                  </a:cubicBezTo>
                  <a:cubicBezTo>
                    <a:pt x="8230" y="12330"/>
                    <a:pt x="7160" y="12748"/>
                    <a:pt x="6087" y="12748"/>
                  </a:cubicBezTo>
                  <a:cubicBezTo>
                    <a:pt x="5142" y="12748"/>
                    <a:pt x="4193" y="12424"/>
                    <a:pt x="3421" y="11769"/>
                  </a:cubicBezTo>
                  <a:cubicBezTo>
                    <a:pt x="1774" y="10365"/>
                    <a:pt x="1493" y="7927"/>
                    <a:pt x="2784" y="6188"/>
                  </a:cubicBezTo>
                  <a:cubicBezTo>
                    <a:pt x="3586" y="5105"/>
                    <a:pt x="4827" y="4525"/>
                    <a:pt x="6089" y="4525"/>
                  </a:cubicBezTo>
                  <a:cubicBezTo>
                    <a:pt x="6852" y="4525"/>
                    <a:pt x="7622" y="4737"/>
                    <a:pt x="8308" y="5179"/>
                  </a:cubicBezTo>
                  <a:cubicBezTo>
                    <a:pt x="8350" y="5207"/>
                    <a:pt x="8392" y="5219"/>
                    <a:pt x="8431" y="5219"/>
                  </a:cubicBezTo>
                  <a:cubicBezTo>
                    <a:pt x="8618" y="5219"/>
                    <a:pt x="8744" y="4945"/>
                    <a:pt x="8540" y="4820"/>
                  </a:cubicBezTo>
                  <a:cubicBezTo>
                    <a:pt x="7780" y="4333"/>
                    <a:pt x="6928" y="4099"/>
                    <a:pt x="6084" y="4099"/>
                  </a:cubicBezTo>
                  <a:cubicBezTo>
                    <a:pt x="4684" y="4099"/>
                    <a:pt x="3308" y="4743"/>
                    <a:pt x="2421" y="5946"/>
                  </a:cubicBezTo>
                  <a:cubicBezTo>
                    <a:pt x="996" y="7874"/>
                    <a:pt x="1313" y="10576"/>
                    <a:pt x="3146" y="12124"/>
                  </a:cubicBezTo>
                  <a:cubicBezTo>
                    <a:pt x="3998" y="12845"/>
                    <a:pt x="5042" y="13200"/>
                    <a:pt x="6083" y="13200"/>
                  </a:cubicBezTo>
                  <a:cubicBezTo>
                    <a:pt x="7277" y="13200"/>
                    <a:pt x="8467" y="12732"/>
                    <a:pt x="9356" y="11811"/>
                  </a:cubicBezTo>
                  <a:cubicBezTo>
                    <a:pt x="11021" y="10083"/>
                    <a:pt x="11063" y="7364"/>
                    <a:pt x="9448" y="5587"/>
                  </a:cubicBezTo>
                  <a:lnTo>
                    <a:pt x="10113" y="4922"/>
                  </a:lnTo>
                  <a:cubicBezTo>
                    <a:pt x="11052" y="5935"/>
                    <a:pt x="11573" y="7269"/>
                    <a:pt x="11573" y="8651"/>
                  </a:cubicBezTo>
                  <a:cubicBezTo>
                    <a:pt x="11577" y="11252"/>
                    <a:pt x="9754" y="13500"/>
                    <a:pt x="7207" y="14035"/>
                  </a:cubicBezTo>
                  <a:cubicBezTo>
                    <a:pt x="6828" y="14114"/>
                    <a:pt x="6450" y="14152"/>
                    <a:pt x="6076" y="14152"/>
                  </a:cubicBezTo>
                  <a:cubicBezTo>
                    <a:pt x="3930" y="14152"/>
                    <a:pt x="1936" y="12889"/>
                    <a:pt x="1046" y="10861"/>
                  </a:cubicBezTo>
                  <a:cubicBezTo>
                    <a:pt x="1" y="8479"/>
                    <a:pt x="771" y="5689"/>
                    <a:pt x="2893" y="4179"/>
                  </a:cubicBezTo>
                  <a:cubicBezTo>
                    <a:pt x="3850" y="3499"/>
                    <a:pt x="4965" y="3163"/>
                    <a:pt x="6076" y="3163"/>
                  </a:cubicBezTo>
                  <a:close/>
                  <a:moveTo>
                    <a:pt x="13151" y="0"/>
                  </a:moveTo>
                  <a:cubicBezTo>
                    <a:pt x="13098" y="0"/>
                    <a:pt x="13045" y="20"/>
                    <a:pt x="13002" y="63"/>
                  </a:cubicBezTo>
                  <a:lnTo>
                    <a:pt x="10722" y="2343"/>
                  </a:lnTo>
                  <a:cubicBezTo>
                    <a:pt x="10683" y="2382"/>
                    <a:pt x="10658" y="2438"/>
                    <a:pt x="10658" y="2494"/>
                  </a:cubicBezTo>
                  <a:lnTo>
                    <a:pt x="10658" y="3775"/>
                  </a:lnTo>
                  <a:lnTo>
                    <a:pt x="10109" y="4324"/>
                  </a:lnTo>
                  <a:cubicBezTo>
                    <a:pt x="9019" y="3303"/>
                    <a:pt x="7580" y="2737"/>
                    <a:pt x="6084" y="2737"/>
                  </a:cubicBezTo>
                  <a:cubicBezTo>
                    <a:pt x="2823" y="2737"/>
                    <a:pt x="170" y="5390"/>
                    <a:pt x="170" y="8651"/>
                  </a:cubicBezTo>
                  <a:cubicBezTo>
                    <a:pt x="170" y="11913"/>
                    <a:pt x="2823" y="14566"/>
                    <a:pt x="6084" y="14566"/>
                  </a:cubicBezTo>
                  <a:cubicBezTo>
                    <a:pt x="9346" y="14566"/>
                    <a:pt x="11999" y="11913"/>
                    <a:pt x="11999" y="8651"/>
                  </a:cubicBezTo>
                  <a:cubicBezTo>
                    <a:pt x="11999" y="7156"/>
                    <a:pt x="11432" y="5717"/>
                    <a:pt x="10412" y="4626"/>
                  </a:cubicBezTo>
                  <a:lnTo>
                    <a:pt x="10961" y="4074"/>
                  </a:lnTo>
                  <a:lnTo>
                    <a:pt x="12242" y="4074"/>
                  </a:lnTo>
                  <a:cubicBezTo>
                    <a:pt x="12298" y="4074"/>
                    <a:pt x="12351" y="4053"/>
                    <a:pt x="12393" y="4014"/>
                  </a:cubicBezTo>
                  <a:lnTo>
                    <a:pt x="14673" y="1734"/>
                  </a:lnTo>
                  <a:cubicBezTo>
                    <a:pt x="14733" y="1671"/>
                    <a:pt x="14750" y="1579"/>
                    <a:pt x="14719" y="1502"/>
                  </a:cubicBezTo>
                  <a:cubicBezTo>
                    <a:pt x="14687" y="1421"/>
                    <a:pt x="14609" y="1368"/>
                    <a:pt x="14522" y="1368"/>
                  </a:cubicBezTo>
                  <a:lnTo>
                    <a:pt x="13367" y="1368"/>
                  </a:lnTo>
                  <a:lnTo>
                    <a:pt x="13367" y="214"/>
                  </a:lnTo>
                  <a:cubicBezTo>
                    <a:pt x="13367" y="85"/>
                    <a:pt x="13261" y="0"/>
                    <a:pt x="131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g33d112a4b12_0_90"/>
          <p:cNvSpPr txBox="1"/>
          <p:nvPr>
            <p:ph idx="4294967295" type="subTitle"/>
          </p:nvPr>
        </p:nvSpPr>
        <p:spPr>
          <a:xfrm>
            <a:off x="1871463" y="2644350"/>
            <a:ext cx="2814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/>
              <a:t>Determinar el impacto de la reducción en el conjunto de entrenamiento..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6" name="Google Shape;946;g33d112a4b12_0_90"/>
          <p:cNvSpPr txBox="1"/>
          <p:nvPr>
            <p:ph idx="4294967295" type="subTitle"/>
          </p:nvPr>
        </p:nvSpPr>
        <p:spPr>
          <a:xfrm>
            <a:off x="1912638" y="3837475"/>
            <a:ext cx="2814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/>
              <a:t>Analizar la conveniencia de imágenes combinadas frente al muestreo aleatorio de imágenes.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7" name="Google Shape;947;g33d112a4b12_0_90"/>
          <p:cNvSpPr txBox="1"/>
          <p:nvPr>
            <p:ph idx="4294967295" type="subTitle"/>
          </p:nvPr>
        </p:nvSpPr>
        <p:spPr>
          <a:xfrm>
            <a:off x="5421213" y="1458563"/>
            <a:ext cx="2814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/>
              <a:t>Estudiar las distintas técnicas de cuantización y su influencia en las predicciones.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g33d112a4b12_0_90"/>
          <p:cNvSpPr txBox="1"/>
          <p:nvPr>
            <p:ph idx="4294967295" type="subTitle"/>
          </p:nvPr>
        </p:nvSpPr>
        <p:spPr>
          <a:xfrm>
            <a:off x="5421225" y="2644350"/>
            <a:ext cx="2814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/>
              <a:t>Estudiar las sinergias entre las </a:t>
            </a:r>
            <a:r>
              <a:rPr lang="en"/>
              <a:t>técnicas</a:t>
            </a:r>
            <a:r>
              <a:rPr lang="en"/>
              <a:t> empleadas. 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g33d112a4b12_0_90"/>
          <p:cNvSpPr txBox="1"/>
          <p:nvPr>
            <p:ph idx="4294967295" type="subTitle"/>
          </p:nvPr>
        </p:nvSpPr>
        <p:spPr>
          <a:xfrm>
            <a:off x="5421200" y="3837475"/>
            <a:ext cx="2814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/>
              <a:t>Identificar casos de usos prácticos donde se puedan aplicar dichas técnicas 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g33d112a4b12_0_90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3d112a4b12_0_249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Metodologia (Redes)</a:t>
            </a:r>
            <a:endParaRPr/>
          </a:p>
        </p:txBody>
      </p:sp>
      <p:sp>
        <p:nvSpPr>
          <p:cNvPr id="956" name="Google Shape;956;g33d112a4b12_0_249"/>
          <p:cNvSpPr txBox="1"/>
          <p:nvPr>
            <p:ph idx="1" type="subTitle"/>
          </p:nvPr>
        </p:nvSpPr>
        <p:spPr>
          <a:xfrm>
            <a:off x="842025" y="1665984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LeNet </a:t>
            </a:r>
            <a:endParaRPr/>
          </a:p>
        </p:txBody>
      </p:sp>
      <p:sp>
        <p:nvSpPr>
          <p:cNvPr id="957" name="Google Shape;957;g33d112a4b12_0_249"/>
          <p:cNvSpPr txBox="1"/>
          <p:nvPr>
            <p:ph idx="2" type="subTitle"/>
          </p:nvPr>
        </p:nvSpPr>
        <p:spPr>
          <a:xfrm>
            <a:off x="3226244" y="1665984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ResNet</a:t>
            </a:r>
            <a:endParaRPr/>
          </a:p>
        </p:txBody>
      </p:sp>
      <p:sp>
        <p:nvSpPr>
          <p:cNvPr id="958" name="Google Shape;958;g33d112a4b12_0_249"/>
          <p:cNvSpPr txBox="1"/>
          <p:nvPr>
            <p:ph idx="3" type="subTitle"/>
          </p:nvPr>
        </p:nvSpPr>
        <p:spPr>
          <a:xfrm>
            <a:off x="5610475" y="1665975"/>
            <a:ext cx="273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EfficientNetV2</a:t>
            </a:r>
            <a:endParaRPr/>
          </a:p>
        </p:txBody>
      </p:sp>
      <p:sp>
        <p:nvSpPr>
          <p:cNvPr id="959" name="Google Shape;959;g33d112a4b12_0_249"/>
          <p:cNvSpPr/>
          <p:nvPr/>
        </p:nvSpPr>
        <p:spPr>
          <a:xfrm flipH="1" rot="-5400000">
            <a:off x="8369464" y="920615"/>
            <a:ext cx="371152" cy="614174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0" name="Google Shape;960;g33d112a4b12_0_249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61" name="Google Shape;961;g33d112a4b12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713" y="2426859"/>
            <a:ext cx="4954582" cy="195114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33d112a4b12_0_249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3d112a4b12_0_359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Metodologia (Datasets)</a:t>
            </a:r>
            <a:endParaRPr/>
          </a:p>
        </p:txBody>
      </p:sp>
      <p:sp>
        <p:nvSpPr>
          <p:cNvPr id="968" name="Google Shape;968;g33d112a4b12_0_359"/>
          <p:cNvSpPr/>
          <p:nvPr/>
        </p:nvSpPr>
        <p:spPr>
          <a:xfrm rot="5400000">
            <a:off x="369489" y="920615"/>
            <a:ext cx="371152" cy="614174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33d112a4b12_0_359"/>
          <p:cNvSpPr txBox="1"/>
          <p:nvPr>
            <p:ph idx="4294967295" type="subTitle"/>
          </p:nvPr>
        </p:nvSpPr>
        <p:spPr>
          <a:xfrm>
            <a:off x="842025" y="1665984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ys One"/>
              <a:buChar char="●"/>
            </a:pPr>
            <a:r>
              <a:rPr lang="en">
                <a:latin typeface="Days One"/>
                <a:ea typeface="Days One"/>
                <a:cs typeface="Days One"/>
                <a:sym typeface="Days One"/>
              </a:rPr>
              <a:t>MNIST</a:t>
            </a:r>
            <a:r>
              <a:rPr lang="en">
                <a:latin typeface="Days One"/>
                <a:ea typeface="Days One"/>
                <a:cs typeface="Days One"/>
                <a:sym typeface="Days One"/>
              </a:rPr>
              <a:t> </a:t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970" name="Google Shape;970;g33d112a4b12_0_359"/>
          <p:cNvSpPr txBox="1"/>
          <p:nvPr>
            <p:ph idx="4294967295" type="subTitle"/>
          </p:nvPr>
        </p:nvSpPr>
        <p:spPr>
          <a:xfrm>
            <a:off x="3226244" y="1665984"/>
            <a:ext cx="230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ys One"/>
              <a:buChar char="●"/>
            </a:pPr>
            <a:r>
              <a:rPr lang="en">
                <a:latin typeface="Days One"/>
                <a:ea typeface="Days One"/>
                <a:cs typeface="Days One"/>
                <a:sym typeface="Days One"/>
              </a:rPr>
              <a:t>Fashion MNIST</a:t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971" name="Google Shape;971;g33d112a4b12_0_359"/>
          <p:cNvSpPr txBox="1"/>
          <p:nvPr>
            <p:ph idx="4294967295" type="subTitle"/>
          </p:nvPr>
        </p:nvSpPr>
        <p:spPr>
          <a:xfrm>
            <a:off x="5610475" y="1665975"/>
            <a:ext cx="2734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ys One"/>
              <a:buChar char="●"/>
            </a:pPr>
            <a:r>
              <a:rPr lang="en">
                <a:latin typeface="Days One"/>
                <a:ea typeface="Days One"/>
                <a:cs typeface="Days One"/>
                <a:sym typeface="Days One"/>
              </a:rPr>
              <a:t>CIFAR-10</a:t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pic>
        <p:nvPicPr>
          <p:cNvPr id="972" name="Google Shape;972;g33d112a4b12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50" y="2155427"/>
            <a:ext cx="1548250" cy="1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g33d112a4b12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875" y="2155427"/>
            <a:ext cx="1800960" cy="19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33d112a4b12_0_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077" y="2155427"/>
            <a:ext cx="1873016" cy="191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5" name="Google Shape;975;g33d112a4b12_0_359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6" name="Google Shape;976;g33d112a4b12_0_359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3d112a4b12_0_1167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03 - Metodologia (</a:t>
            </a:r>
            <a:r>
              <a:rPr lang="en" sz="1900"/>
              <a:t>Configuración experimental)</a:t>
            </a:r>
            <a:endParaRPr sz="1900"/>
          </a:p>
        </p:txBody>
      </p:sp>
      <p:graphicFrame>
        <p:nvGraphicFramePr>
          <p:cNvPr id="982" name="Google Shape;982;g33d112a4b12_0_1167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83" name="Google Shape;983;g33d112a4b12_0_1167"/>
          <p:cNvGrpSpPr/>
          <p:nvPr/>
        </p:nvGrpSpPr>
        <p:grpSpPr>
          <a:xfrm>
            <a:off x="8282556" y="902744"/>
            <a:ext cx="990031" cy="1013340"/>
            <a:chOff x="8264880" y="1119240"/>
            <a:chExt cx="1865520" cy="1909440"/>
          </a:xfrm>
        </p:grpSpPr>
        <p:sp>
          <p:nvSpPr>
            <p:cNvPr id="984" name="Google Shape;984;g33d112a4b12_0_1167"/>
            <p:cNvSpPr/>
            <p:nvPr/>
          </p:nvSpPr>
          <p:spPr>
            <a:xfrm>
              <a:off x="9336240" y="2202840"/>
              <a:ext cx="190080" cy="199080"/>
            </a:xfrm>
            <a:custGeom>
              <a:rect b="b" l="l" r="r" t="t"/>
              <a:pathLst>
                <a:path extrusionOk="0" h="553" w="528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33d112a4b12_0_1167"/>
            <p:cNvSpPr/>
            <p:nvPr/>
          </p:nvSpPr>
          <p:spPr>
            <a:xfrm>
              <a:off x="9298800" y="2167200"/>
              <a:ext cx="264960" cy="270360"/>
            </a:xfrm>
            <a:custGeom>
              <a:rect b="b" l="l" r="r" t="t"/>
              <a:pathLst>
                <a:path extrusionOk="0" h="751" w="736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33d112a4b12_0_1167"/>
            <p:cNvSpPr/>
            <p:nvPr/>
          </p:nvSpPr>
          <p:spPr>
            <a:xfrm>
              <a:off x="9428400" y="2303640"/>
              <a:ext cx="702000" cy="725040"/>
            </a:xfrm>
            <a:custGeom>
              <a:rect b="b" l="l" r="r" t="t"/>
              <a:pathLst>
                <a:path extrusionOk="0" h="2014" w="195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33d112a4b12_0_1167"/>
            <p:cNvSpPr/>
            <p:nvPr/>
          </p:nvSpPr>
          <p:spPr>
            <a:xfrm>
              <a:off x="9428400" y="2483280"/>
              <a:ext cx="702000" cy="545400"/>
            </a:xfrm>
            <a:custGeom>
              <a:rect b="b" l="l" r="r" t="t"/>
              <a:pathLst>
                <a:path extrusionOk="0" h="1515" w="195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33d112a4b12_0_1167"/>
            <p:cNvSpPr/>
            <p:nvPr/>
          </p:nvSpPr>
          <p:spPr>
            <a:xfrm>
              <a:off x="8338680" y="1193040"/>
              <a:ext cx="1150920" cy="1151280"/>
            </a:xfrm>
            <a:custGeom>
              <a:rect b="b" l="l" r="r" t="t"/>
              <a:pathLst>
                <a:path extrusionOk="0" h="3198" w="3197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33d112a4b12_0_1167"/>
            <p:cNvSpPr/>
            <p:nvPr/>
          </p:nvSpPr>
          <p:spPr>
            <a:xfrm>
              <a:off x="8264880" y="1119240"/>
              <a:ext cx="1298880" cy="1298520"/>
            </a:xfrm>
            <a:custGeom>
              <a:rect b="b" l="l" r="r" t="t"/>
              <a:pathLst>
                <a:path extrusionOk="0" h="3607" w="3608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0" name="Google Shape;990;g33d112a4b12_0_1167"/>
          <p:cNvSpPr txBox="1"/>
          <p:nvPr>
            <p:ph idx="4294967295" type="body"/>
          </p:nvPr>
        </p:nvSpPr>
        <p:spPr>
          <a:xfrm>
            <a:off x="1439175" y="1594800"/>
            <a:ext cx="59235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División de datos 80% para train y 20% para validación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30 épocas para entrenamiento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64 de tamaño de batch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Optimizador Adam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 épocas de </a:t>
            </a:r>
            <a:r>
              <a:rPr lang="en" sz="1600"/>
              <a:t>Early Stopping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Métricas: Accuracy (exactitud), F1-Score y Recall</a:t>
            </a:r>
            <a:endParaRPr sz="1600"/>
          </a:p>
        </p:txBody>
      </p:sp>
      <p:sp>
        <p:nvSpPr>
          <p:cNvPr id="991" name="Google Shape;991;g33d112a4b12_0_1167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3d112a4b12_0_1117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Metodologia (Destilación)</a:t>
            </a:r>
            <a:endParaRPr/>
          </a:p>
        </p:txBody>
      </p:sp>
      <p:grpSp>
        <p:nvGrpSpPr>
          <p:cNvPr id="997" name="Google Shape;997;g33d112a4b12_0_1117"/>
          <p:cNvGrpSpPr/>
          <p:nvPr/>
        </p:nvGrpSpPr>
        <p:grpSpPr>
          <a:xfrm flipH="1">
            <a:off x="259076" y="1619594"/>
            <a:ext cx="990031" cy="1013340"/>
            <a:chOff x="8264880" y="1119240"/>
            <a:chExt cx="1865520" cy="1909440"/>
          </a:xfrm>
        </p:grpSpPr>
        <p:sp>
          <p:nvSpPr>
            <p:cNvPr id="998" name="Google Shape;998;g33d112a4b12_0_1117"/>
            <p:cNvSpPr/>
            <p:nvPr/>
          </p:nvSpPr>
          <p:spPr>
            <a:xfrm>
              <a:off x="9336240" y="2202840"/>
              <a:ext cx="190080" cy="199080"/>
            </a:xfrm>
            <a:custGeom>
              <a:rect b="b" l="l" r="r" t="t"/>
              <a:pathLst>
                <a:path extrusionOk="0" h="553" w="528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33d112a4b12_0_1117"/>
            <p:cNvSpPr/>
            <p:nvPr/>
          </p:nvSpPr>
          <p:spPr>
            <a:xfrm>
              <a:off x="9298800" y="2167200"/>
              <a:ext cx="264960" cy="270360"/>
            </a:xfrm>
            <a:custGeom>
              <a:rect b="b" l="l" r="r" t="t"/>
              <a:pathLst>
                <a:path extrusionOk="0" h="751" w="736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33d112a4b12_0_1117"/>
            <p:cNvSpPr/>
            <p:nvPr/>
          </p:nvSpPr>
          <p:spPr>
            <a:xfrm>
              <a:off x="9428400" y="2303640"/>
              <a:ext cx="702000" cy="725040"/>
            </a:xfrm>
            <a:custGeom>
              <a:rect b="b" l="l" r="r" t="t"/>
              <a:pathLst>
                <a:path extrusionOk="0" h="2014" w="195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33d112a4b12_0_1117"/>
            <p:cNvSpPr/>
            <p:nvPr/>
          </p:nvSpPr>
          <p:spPr>
            <a:xfrm>
              <a:off x="9428400" y="2483280"/>
              <a:ext cx="702000" cy="545400"/>
            </a:xfrm>
            <a:custGeom>
              <a:rect b="b" l="l" r="r" t="t"/>
              <a:pathLst>
                <a:path extrusionOk="0" h="1515" w="195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33d112a4b12_0_1117"/>
            <p:cNvSpPr/>
            <p:nvPr/>
          </p:nvSpPr>
          <p:spPr>
            <a:xfrm>
              <a:off x="8338680" y="1193040"/>
              <a:ext cx="1150920" cy="1151280"/>
            </a:xfrm>
            <a:custGeom>
              <a:rect b="b" l="l" r="r" t="t"/>
              <a:pathLst>
                <a:path extrusionOk="0" h="3198" w="3197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33d112a4b12_0_1117"/>
            <p:cNvSpPr/>
            <p:nvPr/>
          </p:nvSpPr>
          <p:spPr>
            <a:xfrm>
              <a:off x="8264880" y="1119240"/>
              <a:ext cx="1298880" cy="1298520"/>
            </a:xfrm>
            <a:custGeom>
              <a:rect b="b" l="l" r="r" t="t"/>
              <a:pathLst>
                <a:path extrusionOk="0" h="3607" w="3608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04" name="Google Shape;1004;g33d112a4b12_0_1117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5" name="Google Shape;1005;g33d112a4b12_0_1117"/>
          <p:cNvSpPr txBox="1"/>
          <p:nvPr>
            <p:ph idx="4294967295" type="body"/>
          </p:nvPr>
        </p:nvSpPr>
        <p:spPr>
          <a:xfrm>
            <a:off x="1343150" y="1514050"/>
            <a:ext cx="5872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Idea: Obtener subconjuntos compactos representativos </a:t>
            </a:r>
            <a:endParaRPr sz="1600"/>
          </a:p>
        </p:txBody>
      </p:sp>
      <p:sp>
        <p:nvSpPr>
          <p:cNvPr id="1006" name="Google Shape;1006;g33d112a4b12_0_1117"/>
          <p:cNvSpPr txBox="1"/>
          <p:nvPr>
            <p:ph idx="4294967295" type="body"/>
          </p:nvPr>
        </p:nvSpPr>
        <p:spPr>
          <a:xfrm>
            <a:off x="1067125" y="2039650"/>
            <a:ext cx="59235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Pasos: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Indicar porcentajes de imágenes como candidatas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Indicar el porcentaje de imágenes aleatorias a destilar de las candidatas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Construir la imagen mediante: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Repetir por clase para obtener el dataset destilado</a:t>
            </a:r>
            <a:endParaRPr/>
          </a:p>
        </p:txBody>
      </p:sp>
      <p:pic>
        <p:nvPicPr>
          <p:cNvPr id="1007" name="Google Shape;1007;g33d112a4b12_0_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925" y="3079050"/>
            <a:ext cx="9429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g33d112a4b12_0_1117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pic>
        <p:nvPicPr>
          <p:cNvPr id="1009" name="Google Shape;1009;g33d112a4b12_0_1117" title="imagen_transparen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500" y="2175313"/>
            <a:ext cx="2022724" cy="1682581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33d112a4b12_0_1117"/>
          <p:cNvSpPr txBox="1"/>
          <p:nvPr/>
        </p:nvSpPr>
        <p:spPr>
          <a:xfrm>
            <a:off x="7552800" y="3763550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(ChatGPT)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3d112a4b12_0_1200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03 - Metodologia (Cuantización)</a:t>
            </a:r>
            <a:endParaRPr/>
          </a:p>
        </p:txBody>
      </p:sp>
      <p:grpSp>
        <p:nvGrpSpPr>
          <p:cNvPr id="1016" name="Google Shape;1016;g33d112a4b12_0_1200"/>
          <p:cNvGrpSpPr/>
          <p:nvPr/>
        </p:nvGrpSpPr>
        <p:grpSpPr>
          <a:xfrm>
            <a:off x="322485" y="941338"/>
            <a:ext cx="8782986" cy="2188763"/>
            <a:chOff x="248185" y="1005538"/>
            <a:chExt cx="8782986" cy="2188763"/>
          </a:xfrm>
        </p:grpSpPr>
        <p:sp>
          <p:nvSpPr>
            <p:cNvPr id="1017" name="Google Shape;1017;g33d112a4b12_0_1200"/>
            <p:cNvSpPr/>
            <p:nvPr/>
          </p:nvSpPr>
          <p:spPr>
            <a:xfrm>
              <a:off x="8299775" y="1005538"/>
              <a:ext cx="731396" cy="724280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33d112a4b12_0_1200"/>
            <p:cNvSpPr/>
            <p:nvPr/>
          </p:nvSpPr>
          <p:spPr>
            <a:xfrm>
              <a:off x="248185" y="2733799"/>
              <a:ext cx="465034" cy="460502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19" name="Google Shape;1019;g33d112a4b12_0_1200"/>
          <p:cNvGraphicFramePr/>
          <p:nvPr/>
        </p:nvGraphicFramePr>
        <p:xfrm>
          <a:off x="1481675" y="2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{119B22C3-F572-4CD2-BF08-A4188159CAE4}</a:tableStyleId>
              </a:tblPr>
              <a:tblGrid>
                <a:gridCol w="1350025"/>
                <a:gridCol w="1350025"/>
                <a:gridCol w="1350025"/>
                <a:gridCol w="1350025"/>
                <a:gridCol w="1350025"/>
              </a:tblGrid>
              <a:tr h="40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Introducción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Objetivos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Metodologia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Experimentación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Days One"/>
                          <a:ea typeface="Days One"/>
                          <a:cs typeface="Days One"/>
                          <a:sym typeface="Days One"/>
                        </a:rPr>
                        <a:t>Conclusión</a:t>
                      </a:r>
                      <a:endParaRPr sz="1000">
                        <a:latin typeface="Days One"/>
                        <a:ea typeface="Days One"/>
                        <a:cs typeface="Days One"/>
                        <a:sym typeface="Days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0" name="Google Shape;1020;g33d112a4b12_0_1200"/>
          <p:cNvSpPr txBox="1"/>
          <p:nvPr>
            <p:ph idx="4294967295" type="body"/>
          </p:nvPr>
        </p:nvSpPr>
        <p:spPr>
          <a:xfrm>
            <a:off x="943925" y="1467625"/>
            <a:ext cx="5872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Idea: Reducir información de los datos  </a:t>
            </a:r>
            <a:endParaRPr sz="1600"/>
          </a:p>
        </p:txBody>
      </p:sp>
      <p:sp>
        <p:nvSpPr>
          <p:cNvPr id="1021" name="Google Shape;1021;g33d112a4b12_0_1200"/>
          <p:cNvSpPr txBox="1"/>
          <p:nvPr>
            <p:ph idx="4294967295" type="body"/>
          </p:nvPr>
        </p:nvSpPr>
        <p:spPr>
          <a:xfrm>
            <a:off x="1169250" y="1938700"/>
            <a:ext cx="4644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Quantize - PIL.Image.quantize(colors = x)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33d112a4b12_0_1200"/>
          <p:cNvSpPr txBox="1"/>
          <p:nvPr>
            <p:ph idx="4294967295" type="body"/>
          </p:nvPr>
        </p:nvSpPr>
        <p:spPr>
          <a:xfrm>
            <a:off x="1215675" y="2281300"/>
            <a:ext cx="5303700" cy="19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Pasos: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Tratar cada </a:t>
            </a:r>
            <a:r>
              <a:rPr lang="en"/>
              <a:t>píxel</a:t>
            </a:r>
            <a:r>
              <a:rPr lang="en"/>
              <a:t> como un punto en el espacio de color.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Identificar el canal con mayor rango de valores y </a:t>
            </a:r>
            <a:r>
              <a:rPr lang="en"/>
              <a:t>ordenarlas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Dividirlo por la mediana en dos grupos equilibrados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Repetir hasta conseguir x regiones totales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Calcular el promedio de cada </a:t>
            </a:r>
            <a:r>
              <a:rPr lang="en"/>
              <a:t>región</a:t>
            </a:r>
            <a:r>
              <a:rPr lang="en"/>
              <a:t> y asignarlos. </a:t>
            </a:r>
            <a:endParaRPr/>
          </a:p>
        </p:txBody>
      </p:sp>
      <p:sp>
        <p:nvSpPr>
          <p:cNvPr id="1023" name="Google Shape;1023;g33d112a4b12_0_1200"/>
          <p:cNvSpPr txBox="1"/>
          <p:nvPr>
            <p:ph idx="12" type="sldNum"/>
          </p:nvPr>
        </p:nvSpPr>
        <p:spPr>
          <a:xfrm>
            <a:off x="8595309" y="4657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</a:t>
            </a:r>
            <a:endParaRPr/>
          </a:p>
        </p:txBody>
      </p:sp>
      <p:pic>
        <p:nvPicPr>
          <p:cNvPr id="1024" name="Google Shape;1024;g33d112a4b12_0_1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375" y="1689200"/>
            <a:ext cx="1970499" cy="13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33d112a4b12_0_1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638" y="3177674"/>
            <a:ext cx="1971977" cy="13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33d112a4b12_0_1200"/>
          <p:cNvSpPr txBox="1"/>
          <p:nvPr/>
        </p:nvSpPr>
        <p:spPr>
          <a:xfrm>
            <a:off x="7543525" y="4441300"/>
            <a:ext cx="94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Quantize(4) </a:t>
            </a:r>
            <a:r>
              <a:rPr lang="en" sz="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(Github - Chadys)</a:t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and Statistics - 5th grade by Slidesgo">
  <a:themeElements>
    <a:clrScheme name="Simple Light">
      <a:dk1>
        <a:srgbClr val="3C2C31"/>
      </a:dk1>
      <a:lt1>
        <a:srgbClr val="E24E42"/>
      </a:lt1>
      <a:dk2>
        <a:srgbClr val="E9B000"/>
      </a:dk2>
      <a:lt2>
        <a:srgbClr val="008F95"/>
      </a:lt2>
      <a:accent1>
        <a:srgbClr val="DDFBFC"/>
      </a:accent1>
      <a:accent2>
        <a:srgbClr val="EB6E80"/>
      </a:accent2>
      <a:accent3>
        <a:srgbClr val="F8D2D2"/>
      </a:accent3>
      <a:accent4>
        <a:srgbClr val="FAEBEB"/>
      </a:accent4>
      <a:accent5>
        <a:srgbClr val="FFFFFF"/>
      </a:accent5>
      <a:accent6>
        <a:srgbClr val="FFFFFF"/>
      </a:accent6>
      <a:hlink>
        <a:srgbClr val="3C2C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